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74" r:id="rId9"/>
    <p:sldId id="275" r:id="rId10"/>
    <p:sldId id="276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diane Soares Paranhos" initials="HSP" lastIdx="2" clrIdx="0">
    <p:extLst>
      <p:ext uri="{19B8F6BF-5375-455C-9EA6-DF929625EA0E}">
        <p15:presenceInfo xmlns:p15="http://schemas.microsoft.com/office/powerpoint/2012/main" userId="S::heidiane.paranhos@defensoria.mg.def.br::c643b092-a96b-46ac-828b-0db68a7fc84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C6CB87-CFB3-49ED-957B-F670EA987A8A}" v="15" dt="2025-09-25T13:15:41.8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ícia Santos Borba" userId="87b95a7d-9e4b-4f41-812a-7a0a7712d12a" providerId="ADAL" clId="{709D4728-7960-4614-833D-A773B533ED67}"/>
    <pc:docChg chg="undo custSel delSld modSld">
      <pc:chgData name="Patrícia Santos Borba" userId="87b95a7d-9e4b-4f41-812a-7a0a7712d12a" providerId="ADAL" clId="{709D4728-7960-4614-833D-A773B533ED67}" dt="2025-09-25T13:15:46.718" v="200" actId="2696"/>
      <pc:docMkLst>
        <pc:docMk/>
      </pc:docMkLst>
      <pc:sldChg chg="addSp delSp mod">
        <pc:chgData name="Patrícia Santos Borba" userId="87b95a7d-9e4b-4f41-812a-7a0a7712d12a" providerId="ADAL" clId="{709D4728-7960-4614-833D-A773B533ED67}" dt="2025-09-25T13:01:14.257" v="3" actId="22"/>
        <pc:sldMkLst>
          <pc:docMk/>
          <pc:sldMk cId="1750367012" sldId="256"/>
        </pc:sldMkLst>
        <pc:picChg chg="add">
          <ac:chgData name="Patrícia Santos Borba" userId="87b95a7d-9e4b-4f41-812a-7a0a7712d12a" providerId="ADAL" clId="{709D4728-7960-4614-833D-A773B533ED67}" dt="2025-09-25T13:01:14.257" v="3" actId="22"/>
          <ac:picMkLst>
            <pc:docMk/>
            <pc:sldMk cId="1750367012" sldId="256"/>
            <ac:picMk id="3" creationId="{29032014-0F7B-7B6E-9F22-2A8553FB7C1F}"/>
          </ac:picMkLst>
        </pc:picChg>
        <pc:picChg chg="add del">
          <ac:chgData name="Patrícia Santos Borba" userId="87b95a7d-9e4b-4f41-812a-7a0a7712d12a" providerId="ADAL" clId="{709D4728-7960-4614-833D-A773B533ED67}" dt="2025-09-25T13:01:13.474" v="2" actId="478"/>
          <ac:picMkLst>
            <pc:docMk/>
            <pc:sldMk cId="1750367012" sldId="256"/>
            <ac:picMk id="4" creationId="{E4ED47E5-E77E-41C7-6360-E414A7C86E6D}"/>
          </ac:picMkLst>
        </pc:picChg>
      </pc:sldChg>
      <pc:sldChg chg="addSp delSp modSp mod">
        <pc:chgData name="Patrícia Santos Borba" userId="87b95a7d-9e4b-4f41-812a-7a0a7712d12a" providerId="ADAL" clId="{709D4728-7960-4614-833D-A773B533ED67}" dt="2025-09-25T13:04:40.905" v="66" actId="14100"/>
        <pc:sldMkLst>
          <pc:docMk/>
          <pc:sldMk cId="1275799889" sldId="257"/>
        </pc:sldMkLst>
        <pc:spChg chg="mod">
          <ac:chgData name="Patrícia Santos Borba" userId="87b95a7d-9e4b-4f41-812a-7a0a7712d12a" providerId="ADAL" clId="{709D4728-7960-4614-833D-A773B533ED67}" dt="2025-09-25T13:03:09.291" v="47" actId="20577"/>
          <ac:spMkLst>
            <pc:docMk/>
            <pc:sldMk cId="1275799889" sldId="257"/>
            <ac:spMk id="2" creationId="{9DE8FFAE-1584-4496-8C4D-91F43147B525}"/>
          </ac:spMkLst>
        </pc:spChg>
        <pc:spChg chg="mod">
          <ac:chgData name="Patrícia Santos Borba" userId="87b95a7d-9e4b-4f41-812a-7a0a7712d12a" providerId="ADAL" clId="{709D4728-7960-4614-833D-A773B533ED67}" dt="2025-09-25T13:04:40.905" v="66" actId="14100"/>
          <ac:spMkLst>
            <pc:docMk/>
            <pc:sldMk cId="1275799889" sldId="257"/>
            <ac:spMk id="3" creationId="{617994F5-62AC-6A92-AFC6-401379874C94}"/>
          </ac:spMkLst>
        </pc:spChg>
        <pc:spChg chg="mod">
          <ac:chgData name="Patrícia Santos Borba" userId="87b95a7d-9e4b-4f41-812a-7a0a7712d12a" providerId="ADAL" clId="{709D4728-7960-4614-833D-A773B533ED67}" dt="2025-09-25T13:04:05.180" v="58" actId="255"/>
          <ac:spMkLst>
            <pc:docMk/>
            <pc:sldMk cId="1275799889" sldId="257"/>
            <ac:spMk id="5" creationId="{0A32D303-B4A7-AAD4-35F9-98D17D7E8531}"/>
          </ac:spMkLst>
        </pc:spChg>
        <pc:spChg chg="mod">
          <ac:chgData name="Patrícia Santos Borba" userId="87b95a7d-9e4b-4f41-812a-7a0a7712d12a" providerId="ADAL" clId="{709D4728-7960-4614-833D-A773B533ED67}" dt="2025-09-25T13:03:33.533" v="52" actId="6549"/>
          <ac:spMkLst>
            <pc:docMk/>
            <pc:sldMk cId="1275799889" sldId="257"/>
            <ac:spMk id="6" creationId="{C35574CF-69A0-9541-089A-675DA1C82EBF}"/>
          </ac:spMkLst>
        </pc:spChg>
        <pc:picChg chg="del">
          <ac:chgData name="Patrícia Santos Borba" userId="87b95a7d-9e4b-4f41-812a-7a0a7712d12a" providerId="ADAL" clId="{709D4728-7960-4614-833D-A773B533ED67}" dt="2025-09-25T13:04:26.314" v="63" actId="478"/>
          <ac:picMkLst>
            <pc:docMk/>
            <pc:sldMk cId="1275799889" sldId="257"/>
            <ac:picMk id="7" creationId="{A4838054-DE1A-A2E0-6DF5-0C5307B61260}"/>
          </ac:picMkLst>
        </pc:picChg>
        <pc:picChg chg="add mod">
          <ac:chgData name="Patrícia Santos Borba" userId="87b95a7d-9e4b-4f41-812a-7a0a7712d12a" providerId="ADAL" clId="{709D4728-7960-4614-833D-A773B533ED67}" dt="2025-09-25T13:04:19.754" v="62" actId="1076"/>
          <ac:picMkLst>
            <pc:docMk/>
            <pc:sldMk cId="1275799889" sldId="257"/>
            <ac:picMk id="9" creationId="{1EC302E8-39A3-68BA-A5D2-950EBB2753F7}"/>
          </ac:picMkLst>
        </pc:picChg>
        <pc:picChg chg="del">
          <ac:chgData name="Patrícia Santos Borba" userId="87b95a7d-9e4b-4f41-812a-7a0a7712d12a" providerId="ADAL" clId="{709D4728-7960-4614-833D-A773B533ED67}" dt="2025-09-25T13:03:50.441" v="56" actId="478"/>
          <ac:picMkLst>
            <pc:docMk/>
            <pc:sldMk cId="1275799889" sldId="257"/>
            <ac:picMk id="10" creationId="{42D68ACB-C161-0849-C9E6-0ECE39750481}"/>
          </ac:picMkLst>
        </pc:picChg>
      </pc:sldChg>
      <pc:sldChg chg="addSp delSp modSp mod">
        <pc:chgData name="Patrícia Santos Borba" userId="87b95a7d-9e4b-4f41-812a-7a0a7712d12a" providerId="ADAL" clId="{709D4728-7960-4614-833D-A773B533ED67}" dt="2025-09-25T13:06:32.464" v="77" actId="14100"/>
        <pc:sldMkLst>
          <pc:docMk/>
          <pc:sldMk cId="3651350296" sldId="258"/>
        </pc:sldMkLst>
        <pc:spChg chg="mod">
          <ac:chgData name="Patrícia Santos Borba" userId="87b95a7d-9e4b-4f41-812a-7a0a7712d12a" providerId="ADAL" clId="{709D4728-7960-4614-833D-A773B533ED67}" dt="2025-09-25T13:05:16.705" v="68" actId="14100"/>
          <ac:spMkLst>
            <pc:docMk/>
            <pc:sldMk cId="3651350296" sldId="258"/>
            <ac:spMk id="3" creationId="{D0AF819C-B39D-48D1-2EFB-5B5A667DFCA4}"/>
          </ac:spMkLst>
        </pc:spChg>
        <pc:picChg chg="del">
          <ac:chgData name="Patrícia Santos Borba" userId="87b95a7d-9e4b-4f41-812a-7a0a7712d12a" providerId="ADAL" clId="{709D4728-7960-4614-833D-A773B533ED67}" dt="2025-09-25T13:05:18.153" v="69" actId="478"/>
          <ac:picMkLst>
            <pc:docMk/>
            <pc:sldMk cId="3651350296" sldId="258"/>
            <ac:picMk id="4" creationId="{4F2EE75D-29C6-06C0-BC16-7CC33BAFDD7F}"/>
          </ac:picMkLst>
        </pc:picChg>
        <pc:picChg chg="add mod">
          <ac:chgData name="Patrícia Santos Borba" userId="87b95a7d-9e4b-4f41-812a-7a0a7712d12a" providerId="ADAL" clId="{709D4728-7960-4614-833D-A773B533ED67}" dt="2025-09-25T13:06:32.464" v="77" actId="14100"/>
          <ac:picMkLst>
            <pc:docMk/>
            <pc:sldMk cId="3651350296" sldId="258"/>
            <ac:picMk id="5" creationId="{8556656B-19EA-2487-4BD3-BE7FBE291533}"/>
          </ac:picMkLst>
        </pc:picChg>
      </pc:sldChg>
      <pc:sldChg chg="addSp delSp modSp mod">
        <pc:chgData name="Patrícia Santos Borba" userId="87b95a7d-9e4b-4f41-812a-7a0a7712d12a" providerId="ADAL" clId="{709D4728-7960-4614-833D-A773B533ED67}" dt="2025-09-25T13:07:16.632" v="87" actId="1076"/>
        <pc:sldMkLst>
          <pc:docMk/>
          <pc:sldMk cId="2759547433" sldId="259"/>
        </pc:sldMkLst>
        <pc:spChg chg="mod">
          <ac:chgData name="Patrícia Santos Borba" userId="87b95a7d-9e4b-4f41-812a-7a0a7712d12a" providerId="ADAL" clId="{709D4728-7960-4614-833D-A773B533ED67}" dt="2025-09-25T13:07:01.470" v="82" actId="14100"/>
          <ac:spMkLst>
            <pc:docMk/>
            <pc:sldMk cId="2759547433" sldId="259"/>
            <ac:spMk id="2" creationId="{6DB3A859-9A7B-41B3-B464-61B44A1CF1BF}"/>
          </ac:spMkLst>
        </pc:spChg>
        <pc:picChg chg="add mod">
          <ac:chgData name="Patrícia Santos Borba" userId="87b95a7d-9e4b-4f41-812a-7a0a7712d12a" providerId="ADAL" clId="{709D4728-7960-4614-833D-A773B533ED67}" dt="2025-09-25T13:07:16.632" v="87" actId="1076"/>
          <ac:picMkLst>
            <pc:docMk/>
            <pc:sldMk cId="2759547433" sldId="259"/>
            <ac:picMk id="4" creationId="{538C7222-2B25-EBE1-F1A6-C109445DCF60}"/>
          </ac:picMkLst>
        </pc:picChg>
        <pc:picChg chg="del">
          <ac:chgData name="Patrícia Santos Borba" userId="87b95a7d-9e4b-4f41-812a-7a0a7712d12a" providerId="ADAL" clId="{709D4728-7960-4614-833D-A773B533ED67}" dt="2025-09-25T13:07:07.016" v="83" actId="478"/>
          <ac:picMkLst>
            <pc:docMk/>
            <pc:sldMk cId="2759547433" sldId="259"/>
            <ac:picMk id="7" creationId="{CDFB4FBC-45EC-FF07-7D6B-1101B42102DF}"/>
          </ac:picMkLst>
        </pc:picChg>
      </pc:sldChg>
      <pc:sldChg chg="addSp delSp modSp del mod">
        <pc:chgData name="Patrícia Santos Borba" userId="87b95a7d-9e4b-4f41-812a-7a0a7712d12a" providerId="ADAL" clId="{709D4728-7960-4614-833D-A773B533ED67}" dt="2025-09-25T13:15:46.718" v="200" actId="2696"/>
        <pc:sldMkLst>
          <pc:docMk/>
          <pc:sldMk cId="2850293197" sldId="273"/>
        </pc:sldMkLst>
        <pc:spChg chg="del">
          <ac:chgData name="Patrícia Santos Borba" userId="87b95a7d-9e4b-4f41-812a-7a0a7712d12a" providerId="ADAL" clId="{709D4728-7960-4614-833D-A773B533ED67}" dt="2025-09-25T13:15:38.037" v="196" actId="478"/>
          <ac:spMkLst>
            <pc:docMk/>
            <pc:sldMk cId="2850293197" sldId="273"/>
            <ac:spMk id="2" creationId="{3D063F2F-DA1A-4C15-A52C-5E700C6B3F3B}"/>
          </ac:spMkLst>
        </pc:spChg>
        <pc:spChg chg="add del mod">
          <ac:chgData name="Patrícia Santos Borba" userId="87b95a7d-9e4b-4f41-812a-7a0a7712d12a" providerId="ADAL" clId="{709D4728-7960-4614-833D-A773B533ED67}" dt="2025-09-25T13:15:40.133" v="197" actId="478"/>
          <ac:spMkLst>
            <pc:docMk/>
            <pc:sldMk cId="2850293197" sldId="273"/>
            <ac:spMk id="4" creationId="{4700EBFD-AAFE-8AD5-1EB0-3F165C87E47E}"/>
          </ac:spMkLst>
        </pc:spChg>
        <pc:picChg chg="del">
          <ac:chgData name="Patrícia Santos Borba" userId="87b95a7d-9e4b-4f41-812a-7a0a7712d12a" providerId="ADAL" clId="{709D4728-7960-4614-833D-A773B533ED67}" dt="2025-09-25T13:15:41.164" v="198" actId="478"/>
          <ac:picMkLst>
            <pc:docMk/>
            <pc:sldMk cId="2850293197" sldId="273"/>
            <ac:picMk id="7" creationId="{22FCDD59-C29E-467D-9A04-233CE63E466F}"/>
          </ac:picMkLst>
        </pc:picChg>
        <pc:picChg chg="del">
          <ac:chgData name="Patrícia Santos Borba" userId="87b95a7d-9e4b-4f41-812a-7a0a7712d12a" providerId="ADAL" clId="{709D4728-7960-4614-833D-A773B533ED67}" dt="2025-09-25T13:15:41.813" v="199" actId="478"/>
          <ac:picMkLst>
            <pc:docMk/>
            <pc:sldMk cId="2850293197" sldId="273"/>
            <ac:picMk id="8" creationId="{7D4B2F43-5598-48EA-A589-3F69E322B1D8}"/>
          </ac:picMkLst>
        </pc:picChg>
      </pc:sldChg>
      <pc:sldChg chg="addSp delSp modSp mod">
        <pc:chgData name="Patrícia Santos Borba" userId="87b95a7d-9e4b-4f41-812a-7a0a7712d12a" providerId="ADAL" clId="{709D4728-7960-4614-833D-A773B533ED67}" dt="2025-09-25T13:10:47.778" v="124" actId="1076"/>
        <pc:sldMkLst>
          <pc:docMk/>
          <pc:sldMk cId="2196769233" sldId="274"/>
        </pc:sldMkLst>
        <pc:spChg chg="mod">
          <ac:chgData name="Patrícia Santos Borba" userId="87b95a7d-9e4b-4f41-812a-7a0a7712d12a" providerId="ADAL" clId="{709D4728-7960-4614-833D-A773B533ED67}" dt="2025-09-25T13:10:35.903" v="120" actId="1076"/>
          <ac:spMkLst>
            <pc:docMk/>
            <pc:sldMk cId="2196769233" sldId="274"/>
            <ac:spMk id="2" creationId="{6DB3A859-9A7B-41B3-B464-61B44A1CF1BF}"/>
          </ac:spMkLst>
        </pc:spChg>
        <pc:spChg chg="add mod">
          <ac:chgData name="Patrícia Santos Borba" userId="87b95a7d-9e4b-4f41-812a-7a0a7712d12a" providerId="ADAL" clId="{709D4728-7960-4614-833D-A773B533ED67}" dt="2025-09-25T13:08:59.184" v="98" actId="20577"/>
          <ac:spMkLst>
            <pc:docMk/>
            <pc:sldMk cId="2196769233" sldId="274"/>
            <ac:spMk id="3" creationId="{FE358352-6200-DA34-15E2-B1D85E7FE6EF}"/>
          </ac:spMkLst>
        </pc:spChg>
        <pc:picChg chg="add mod">
          <ac:chgData name="Patrícia Santos Borba" userId="87b95a7d-9e4b-4f41-812a-7a0a7712d12a" providerId="ADAL" clId="{709D4728-7960-4614-833D-A773B533ED67}" dt="2025-09-25T13:10:24.110" v="117" actId="1076"/>
          <ac:picMkLst>
            <pc:docMk/>
            <pc:sldMk cId="2196769233" sldId="274"/>
            <ac:picMk id="5" creationId="{AE57294E-5F54-CE9F-AF1F-1E6225FB9486}"/>
          </ac:picMkLst>
        </pc:picChg>
        <pc:picChg chg="del">
          <ac:chgData name="Patrícia Santos Borba" userId="87b95a7d-9e4b-4f41-812a-7a0a7712d12a" providerId="ADAL" clId="{709D4728-7960-4614-833D-A773B533ED67}" dt="2025-09-25T13:09:04.153" v="100" actId="478"/>
          <ac:picMkLst>
            <pc:docMk/>
            <pc:sldMk cId="2196769233" sldId="274"/>
            <ac:picMk id="7" creationId="{62FADA61-2B2A-0CAE-D5D3-CF5542563DF4}"/>
          </ac:picMkLst>
        </pc:picChg>
        <pc:picChg chg="add mod">
          <ac:chgData name="Patrícia Santos Borba" userId="87b95a7d-9e4b-4f41-812a-7a0a7712d12a" providerId="ADAL" clId="{709D4728-7960-4614-833D-A773B533ED67}" dt="2025-09-25T13:10:47.778" v="124" actId="1076"/>
          <ac:picMkLst>
            <pc:docMk/>
            <pc:sldMk cId="2196769233" sldId="274"/>
            <ac:picMk id="9" creationId="{1D9BD4C4-29E4-7C1C-6224-670EE988F8CF}"/>
          </ac:picMkLst>
        </pc:picChg>
        <pc:picChg chg="del">
          <ac:chgData name="Patrícia Santos Borba" userId="87b95a7d-9e4b-4f41-812a-7a0a7712d12a" providerId="ADAL" clId="{709D4728-7960-4614-833D-A773B533ED67}" dt="2025-09-25T13:09:04.690" v="101" actId="478"/>
          <ac:picMkLst>
            <pc:docMk/>
            <pc:sldMk cId="2196769233" sldId="274"/>
            <ac:picMk id="10" creationId="{32DC56DC-7287-5668-86DF-857C5BD621F9}"/>
          </ac:picMkLst>
        </pc:picChg>
        <pc:picChg chg="del">
          <ac:chgData name="Patrícia Santos Borba" userId="87b95a7d-9e4b-4f41-812a-7a0a7712d12a" providerId="ADAL" clId="{709D4728-7960-4614-833D-A773B533ED67}" dt="2025-09-25T13:09:22.255" v="105" actId="478"/>
          <ac:picMkLst>
            <pc:docMk/>
            <pc:sldMk cId="2196769233" sldId="274"/>
            <ac:picMk id="12" creationId="{72F99643-EC88-14F7-40ED-3D0229230B07}"/>
          </ac:picMkLst>
        </pc:picChg>
      </pc:sldChg>
      <pc:sldChg chg="addSp delSp modSp mod">
        <pc:chgData name="Patrícia Santos Borba" userId="87b95a7d-9e4b-4f41-812a-7a0a7712d12a" providerId="ADAL" clId="{709D4728-7960-4614-833D-A773B533ED67}" dt="2025-09-25T13:11:36.910" v="141" actId="1076"/>
        <pc:sldMkLst>
          <pc:docMk/>
          <pc:sldMk cId="1521579849" sldId="275"/>
        </pc:sldMkLst>
        <pc:spChg chg="mod">
          <ac:chgData name="Patrícia Santos Borba" userId="87b95a7d-9e4b-4f41-812a-7a0a7712d12a" providerId="ADAL" clId="{709D4728-7960-4614-833D-A773B533ED67}" dt="2025-09-25T13:11:25.423" v="136" actId="14100"/>
          <ac:spMkLst>
            <pc:docMk/>
            <pc:sldMk cId="1521579849" sldId="275"/>
            <ac:spMk id="3" creationId="{24572FA0-D7A5-302A-B7BC-8FFD3F6E496A}"/>
          </ac:spMkLst>
        </pc:spChg>
        <pc:picChg chg="del">
          <ac:chgData name="Patrícia Santos Borba" userId="87b95a7d-9e4b-4f41-812a-7a0a7712d12a" providerId="ADAL" clId="{709D4728-7960-4614-833D-A773B533ED67}" dt="2025-09-25T13:11:29.934" v="137" actId="478"/>
          <ac:picMkLst>
            <pc:docMk/>
            <pc:sldMk cId="1521579849" sldId="275"/>
            <ac:picMk id="4" creationId="{DFB9C8D6-1F2B-4840-1EC2-D88928153CE0}"/>
          </ac:picMkLst>
        </pc:picChg>
        <pc:picChg chg="add mod">
          <ac:chgData name="Patrícia Santos Borba" userId="87b95a7d-9e4b-4f41-812a-7a0a7712d12a" providerId="ADAL" clId="{709D4728-7960-4614-833D-A773B533ED67}" dt="2025-09-25T13:11:36.910" v="141" actId="1076"/>
          <ac:picMkLst>
            <pc:docMk/>
            <pc:sldMk cId="1521579849" sldId="275"/>
            <ac:picMk id="5" creationId="{B5713393-CF73-C64A-AB93-579B16A28BBD}"/>
          </ac:picMkLst>
        </pc:picChg>
        <pc:picChg chg="del">
          <ac:chgData name="Patrícia Santos Borba" userId="87b95a7d-9e4b-4f41-812a-7a0a7712d12a" providerId="ADAL" clId="{709D4728-7960-4614-833D-A773B533ED67}" dt="2025-09-25T13:11:30.758" v="138" actId="478"/>
          <ac:picMkLst>
            <pc:docMk/>
            <pc:sldMk cId="1521579849" sldId="275"/>
            <ac:picMk id="9" creationId="{372FAF10-D714-A533-1259-4B50D2E06613}"/>
          </ac:picMkLst>
        </pc:picChg>
      </pc:sldChg>
      <pc:sldChg chg="addSp delSp modSp mod">
        <pc:chgData name="Patrícia Santos Borba" userId="87b95a7d-9e4b-4f41-812a-7a0a7712d12a" providerId="ADAL" clId="{709D4728-7960-4614-833D-A773B533ED67}" dt="2025-09-25T13:15:23.069" v="195" actId="1076"/>
        <pc:sldMkLst>
          <pc:docMk/>
          <pc:sldMk cId="3453179908" sldId="276"/>
        </pc:sldMkLst>
        <pc:spChg chg="mod">
          <ac:chgData name="Patrícia Santos Borba" userId="87b95a7d-9e4b-4f41-812a-7a0a7712d12a" providerId="ADAL" clId="{709D4728-7960-4614-833D-A773B533ED67}" dt="2025-09-25T13:14:44.277" v="182" actId="14100"/>
          <ac:spMkLst>
            <pc:docMk/>
            <pc:sldMk cId="3453179908" sldId="276"/>
            <ac:spMk id="2" creationId="{6DB3A859-9A7B-41B3-B464-61B44A1CF1BF}"/>
          </ac:spMkLst>
        </pc:spChg>
        <pc:spChg chg="add mod">
          <ac:chgData name="Patrícia Santos Borba" userId="87b95a7d-9e4b-4f41-812a-7a0a7712d12a" providerId="ADAL" clId="{709D4728-7960-4614-833D-A773B533ED67}" dt="2025-09-25T13:12:40.774" v="154" actId="20577"/>
          <ac:spMkLst>
            <pc:docMk/>
            <pc:sldMk cId="3453179908" sldId="276"/>
            <ac:spMk id="3" creationId="{B760CF91-1EF7-9B88-0582-1A11884518D7}"/>
          </ac:spMkLst>
        </pc:spChg>
        <pc:spChg chg="add mod">
          <ac:chgData name="Patrícia Santos Borba" userId="87b95a7d-9e4b-4f41-812a-7a0a7712d12a" providerId="ADAL" clId="{709D4728-7960-4614-833D-A773B533ED67}" dt="2025-09-25T13:15:13.917" v="192" actId="27636"/>
          <ac:spMkLst>
            <pc:docMk/>
            <pc:sldMk cId="3453179908" sldId="276"/>
            <ac:spMk id="7" creationId="{FF5B1E9C-1E8F-74BC-3FCD-87A3871F7C60}"/>
          </ac:spMkLst>
        </pc:spChg>
        <pc:picChg chg="add mod">
          <ac:chgData name="Patrícia Santos Borba" userId="87b95a7d-9e4b-4f41-812a-7a0a7712d12a" providerId="ADAL" clId="{709D4728-7960-4614-833D-A773B533ED67}" dt="2025-09-25T13:14:48.517" v="183" actId="1076"/>
          <ac:picMkLst>
            <pc:docMk/>
            <pc:sldMk cId="3453179908" sldId="276"/>
            <ac:picMk id="5" creationId="{AB8035E8-6F07-B05C-8418-510C9DD494D3}"/>
          </ac:picMkLst>
        </pc:picChg>
        <pc:picChg chg="add mod">
          <ac:chgData name="Patrícia Santos Borba" userId="87b95a7d-9e4b-4f41-812a-7a0a7712d12a" providerId="ADAL" clId="{709D4728-7960-4614-833D-A773B533ED67}" dt="2025-09-25T13:15:23.069" v="195" actId="1076"/>
          <ac:picMkLst>
            <pc:docMk/>
            <pc:sldMk cId="3453179908" sldId="276"/>
            <ac:picMk id="9" creationId="{BF5D4F9E-2E6A-2ECD-E4EB-59BD5D3A4F2C}"/>
          </ac:picMkLst>
        </pc:picChg>
        <pc:picChg chg="del">
          <ac:chgData name="Patrícia Santos Borba" userId="87b95a7d-9e4b-4f41-812a-7a0a7712d12a" providerId="ADAL" clId="{709D4728-7960-4614-833D-A773B533ED67}" dt="2025-09-25T13:12:10.578" v="142" actId="478"/>
          <ac:picMkLst>
            <pc:docMk/>
            <pc:sldMk cId="3453179908" sldId="276"/>
            <ac:picMk id="1026" creationId="{CF572475-A479-4915-9A1A-23868480FDF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17388-5425-4371-BBAC-8D23266F2C29}" type="datetimeFigureOut">
              <a:rPr lang="pt-BR" smtClean="0"/>
              <a:t>30/09/2025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19470-E6AA-4FE8-8AB7-482C533679E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546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04AC33-DC5F-481E-BC22-94B8BE24CB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596F444-A052-49F0-AB43-44E28D51B1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F8DCBF9-BF28-4570-B4A5-52AED26A2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41CD-AF4E-42C6-9148-2252F390620D}" type="datetime1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030454-9A27-4513-A6E6-80ABC8370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B8E6053-6B3A-4216-B165-BEC4635BA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2703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5266A5-838C-43BB-8169-B50AECE43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1652CE3-BBD5-4566-A086-9B8DC912A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BF8785-1784-45AB-BE28-B0D295EC4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156DC-4B85-4FCE-BF82-B421DAC01FEB}" type="datetime1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A22F29-3C32-40F5-9385-EA24BCB4F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71EE8BE-5FEA-47FD-B97F-0B1D8BBEA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3597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8FA01D-7C8C-4508-9B6B-C0D3351AB2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C47D053-55E2-4684-8568-CD637BC91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7AF5BB-E45F-44CA-A5B3-D2327EE58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0CDCC-7581-4561-BEDF-DAB227D24DF4}" type="datetime1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9EFC56B-BE14-452D-BE74-7877BC561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4959DB-408F-43BC-AC1C-A06B1D2AD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9533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62EAF2-5ED5-4516-995D-3FCE68DDC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8F62300-C6CE-4D43-9AD9-279A0B8D6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2EA05F-190E-4D52-B1EC-67CA76276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385D-EA72-48D7-9E16-B81AD6369BC9}" type="datetime1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5E8774F-B3C2-4416-AD44-ECBC1D498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B831236-E578-4C34-BEEA-FB3572BA7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0395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A302F0-B21E-4D5F-A7FA-B443F8ECB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79CEB10-5F22-41F9-9ECA-EB2C89ED7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D6A202-4059-4199-85C2-46F8AB2F2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059A9-F32B-43F8-A546-D47110940B53}" type="datetime1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2A9E452-EDB3-42F9-BCF7-07E19DFA3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6AEDDF-141B-465F-9CC8-2E18BE11B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1124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D7D1CA-1E89-4092-85AC-8BBDA8BCF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50606C2-3804-47C9-8DD4-FDAA375D5C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C796516-7E5D-4BAB-8083-5DD72547A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FCF8D73-EC40-4B78-8F77-812166E16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8EA5-7152-41C4-851E-DC1E56FB2576}" type="datetime1">
              <a:rPr lang="pt-BR" smtClean="0"/>
              <a:t>30/09/2025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2338D1-8252-48B4-B99A-AAF3F93FE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24555C6-50D3-412F-949F-9137B3BF8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5636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A1C547-9A36-4550-B081-9A41C4A03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4AEB520-0880-4736-A32A-5BF903960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E3822CB-7E28-4E24-80CF-595FAD9F3A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4A7C665-F964-40B2-9CC4-F8FB4EDB55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0D326C9-01D0-4603-BC70-771A9A9765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6F4CD449-A410-4AA1-BFA1-23D4E3BC6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7F412-A976-4394-9719-3914BC3F604D}" type="datetime1">
              <a:rPr lang="pt-BR" smtClean="0"/>
              <a:t>30/09/2025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8645923-DD02-4D4D-BC44-9D18A28B3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D361079-088F-429C-A7A6-D1F404061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745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5A59CD-F0D4-4A55-8E92-CE68CAE40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C1CD240-DE5F-4591-AC44-83EEBC1C2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58B6F-8170-4F4A-A6CC-5D6558BB139F}" type="datetime1">
              <a:rPr lang="pt-BR" smtClean="0"/>
              <a:t>30/09/2025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75BEE6B-58D1-42AB-A63A-07C19D26D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F9FFF8D-D8E0-429D-A80B-5523BC807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251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CE0F7D9-0C7B-4FD9-A325-BADB965C2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DC6CC-03E7-48A0-A3E1-A1DF41DE75AF}" type="datetime1">
              <a:rPr lang="pt-BR" smtClean="0"/>
              <a:t>30/09/2025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2B74EB5C-7F0D-4F73-B5CB-9F2EEFF93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1681B39-508D-4041-B8E9-94D54D0A5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1099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D06A74-2CD3-41BA-873A-1781E515C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B3F404-F6FB-40F6-B005-923B9AA69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25A9A6-F3B9-486C-B819-CBB2BDA00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ACE622-DB42-4B0D-8ED4-F035D1432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0D267-2340-419D-BDE8-8205A93E9416}" type="datetime1">
              <a:rPr lang="pt-BR" smtClean="0"/>
              <a:t>30/09/2025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D57B724-1D52-4EF4-888E-4CB919B12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3018AF7-6260-4BCB-A975-0D2221C44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3106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148DF-1D75-4111-B0A6-F9AE6901C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DAFC725C-BA4F-4D33-B1A9-8862D76718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5F5C4BC-E72B-42DE-8D2B-95A2C9D0B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727821C-F045-4E0B-994E-F5168630A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632C5-CEF5-431F-A8C1-8F4DE1EC21F1}" type="datetime1">
              <a:rPr lang="pt-BR" smtClean="0"/>
              <a:t>30/09/2025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ABD5481-1929-46FB-AA8D-3B8A4753D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5A19C-16AD-47D5-A487-E7BD8D758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5617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B863BF0-875F-4749-A1BC-4D562849D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3894CA4-5AC7-4D48-B15D-3FA552F0D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9413A8B-4464-4510-9662-D1BD71422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6DF88-8730-4ED0-A273-0367CFFF8336}" type="datetime1">
              <a:rPr lang="pt-BR" smtClean="0"/>
              <a:t>30/09/2025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C14BC43-C6F9-4B3C-A83F-34223903BA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81FA32-B94F-4683-BD81-BEB377B463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C1759-04DB-408D-BB7C-9C32B150C6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2443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29032014-0F7B-7B6E-9F22-2A8553FB7C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02" y="532996"/>
            <a:ext cx="11612596" cy="579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367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8FFAE-1584-4496-8C4D-91F43147B5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8174" y="345988"/>
            <a:ext cx="9144000" cy="542535"/>
          </a:xfrm>
          <a:noFill/>
        </p:spPr>
        <p:txBody>
          <a:bodyPr>
            <a:normAutofit/>
          </a:bodyPr>
          <a:lstStyle/>
          <a:p>
            <a:pPr algn="l"/>
            <a:r>
              <a:rPr lang="pt-BR" sz="2800" b="1" dirty="0">
                <a:solidFill>
                  <a:srgbClr val="3193D1"/>
                </a:solidFill>
                <a:latin typeface="MuseoSans-900"/>
              </a:rPr>
              <a:t>I</a:t>
            </a:r>
            <a:r>
              <a:rPr lang="pt-BR" sz="2800" b="1" i="0" u="none" strike="noStrike" baseline="0" dirty="0">
                <a:solidFill>
                  <a:srgbClr val="3193D1"/>
                </a:solidFill>
                <a:latin typeface="MuseoSans-900"/>
              </a:rPr>
              <a:t>NCLUIR DOCUMENTO EXTERNO</a:t>
            </a:r>
            <a:endParaRPr lang="pt-BR" sz="8000" b="1" dirty="0"/>
          </a:p>
        </p:txBody>
      </p:sp>
      <p:sp>
        <p:nvSpPr>
          <p:cNvPr id="8" name="Espaço Reservado para Número de Slide 7">
            <a:extLst>
              <a:ext uri="{FF2B5EF4-FFF2-40B4-BE49-F238E27FC236}">
                <a16:creationId xmlns:a16="http://schemas.microsoft.com/office/drawing/2014/main" id="{AB7FC1EC-1E7B-4E87-936E-B53EB9464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z="1800" smtClean="0"/>
              <a:t>2</a:t>
            </a:fld>
            <a:endParaRPr lang="pt-BR" sz="1800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0A32D303-B4A7-AAD4-35F9-98D17D7E8531}"/>
              </a:ext>
            </a:extLst>
          </p:cNvPr>
          <p:cNvSpPr txBox="1">
            <a:spLocks/>
          </p:cNvSpPr>
          <p:nvPr/>
        </p:nvSpPr>
        <p:spPr>
          <a:xfrm>
            <a:off x="1210573" y="1047446"/>
            <a:ext cx="10072777" cy="9527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dirty="0"/>
              <a:t>Documentos anexados ao processo (digitalizados ou já eletrônicos) são do tipo externo. Os documentos externos são inseridos no SEI por meio de upload, ou seja, são carregados a partir do seu computador. O SEI permite o registro de apenas 1 (um) documento externo por vez. 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C35574CF-69A0-9541-089A-675DA1C82EBF}"/>
              </a:ext>
            </a:extLst>
          </p:cNvPr>
          <p:cNvSpPr txBox="1">
            <a:spLocks/>
          </p:cNvSpPr>
          <p:nvPr/>
        </p:nvSpPr>
        <p:spPr>
          <a:xfrm>
            <a:off x="1210573" y="1979967"/>
            <a:ext cx="10135253" cy="952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ct val="0"/>
              </a:spcBef>
            </a:pPr>
            <a:endParaRPr lang="pt-BR" sz="2800" b="1" dirty="0">
              <a:solidFill>
                <a:srgbClr val="3193D1"/>
              </a:solidFill>
              <a:latin typeface="MuseoSans-900"/>
              <a:ea typeface="+mj-ea"/>
              <a:cs typeface="+mj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7994F5-62AC-6A92-AFC6-401379874C94}"/>
              </a:ext>
            </a:extLst>
          </p:cNvPr>
          <p:cNvSpPr txBox="1">
            <a:spLocks/>
          </p:cNvSpPr>
          <p:nvPr/>
        </p:nvSpPr>
        <p:spPr>
          <a:xfrm>
            <a:off x="1283896" y="2759282"/>
            <a:ext cx="10135253" cy="9527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dirty="0"/>
              <a:t>Para incluir um documento externo, acesse o processo e clique no ícone “</a:t>
            </a:r>
            <a:r>
              <a:rPr lang="pt-BR" b="1" dirty="0"/>
              <a:t>Incluir Documento</a:t>
            </a:r>
            <a:r>
              <a:rPr lang="pt-BR" dirty="0"/>
              <a:t>”. </a:t>
            </a:r>
            <a:endParaRPr lang="pt-BR" sz="4000" b="1" dirty="0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1EC302E8-39A3-68BA-A5D2-950EBB2753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573" y="3925325"/>
            <a:ext cx="9517626" cy="1779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799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ço Reservado para Número de Slide 9">
            <a:extLst>
              <a:ext uri="{FF2B5EF4-FFF2-40B4-BE49-F238E27FC236}">
                <a16:creationId xmlns:a16="http://schemas.microsoft.com/office/drawing/2014/main" id="{C01E23AD-49E2-4478-8D2E-CE537C648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z="1800" smtClean="0"/>
              <a:t>3</a:t>
            </a:fld>
            <a:endParaRPr lang="pt-BR" sz="180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AF819C-B39D-48D1-2EFB-5B5A667DFCA4}"/>
              </a:ext>
            </a:extLst>
          </p:cNvPr>
          <p:cNvSpPr txBox="1">
            <a:spLocks/>
          </p:cNvSpPr>
          <p:nvPr/>
        </p:nvSpPr>
        <p:spPr>
          <a:xfrm>
            <a:off x="772998" y="433583"/>
            <a:ext cx="10580802" cy="6705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pt-BR" dirty="0"/>
              <a:t>Na próxima tela, escolha o tipo de documento “</a:t>
            </a:r>
            <a:r>
              <a:rPr lang="pt-BR" b="1" dirty="0"/>
              <a:t>Externo</a:t>
            </a:r>
            <a:r>
              <a:rPr lang="pt-BR" dirty="0"/>
              <a:t>”: </a:t>
            </a:r>
            <a:endParaRPr lang="pt-BR" sz="2400" b="1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556656B-19EA-2487-4BD3-BE7FBE2915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6066" y="1423358"/>
            <a:ext cx="7079119" cy="2915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350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3A859-9A7B-41B3-B464-61B44A1CF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528373"/>
          </a:xfrm>
          <a:noFill/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t-BR" sz="2400" b="1" dirty="0"/>
              <a:t>Preencha os campos de cadastramento, anexe o arquivo desejado e clique em Salvar. </a:t>
            </a:r>
            <a:endParaRPr lang="pt-BR" sz="2400" b="1" dirty="0">
              <a:solidFill>
                <a:srgbClr val="3D3C3B"/>
              </a:solidFill>
              <a:latin typeface="MuseoSans-300"/>
              <a:ea typeface="+mn-ea"/>
              <a:cs typeface="+mn-cs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390FEB-0E7F-45DF-9970-61744E95D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z="1800" smtClean="0"/>
              <a:t>4</a:t>
            </a:fld>
            <a:endParaRPr lang="pt-BR" sz="18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538C7222-2B25-EBE1-F1A6-C109445DC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041" y="1388853"/>
            <a:ext cx="9298044" cy="4821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547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3A859-9A7B-41B3-B464-61B44A1CF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0940" y="1032354"/>
            <a:ext cx="10691973" cy="2749011"/>
          </a:xfrm>
          <a:noFill/>
        </p:spPr>
        <p:txBody>
          <a:bodyPr>
            <a:noAutofit/>
          </a:bodyPr>
          <a:lstStyle/>
          <a:p>
            <a:r>
              <a:rPr lang="pt-BR" sz="2400" b="1" dirty="0"/>
              <a:t>Documentos gerados pelo sistema são do tipo Interno. </a:t>
            </a:r>
            <a:br>
              <a:rPr lang="pt-BR" sz="2400" b="1" dirty="0"/>
            </a:br>
            <a:br>
              <a:rPr lang="pt-BR" sz="2400" b="1" dirty="0"/>
            </a:br>
            <a:r>
              <a:rPr lang="pt-BR" sz="2400" b="1" dirty="0"/>
              <a:t>Para incluir um documento interno, acesse o processo e clique no ícone “Incluir Documento”. </a:t>
            </a:r>
            <a:br>
              <a:rPr lang="pt-BR" sz="2400" b="1" dirty="0"/>
            </a:br>
            <a:br>
              <a:rPr lang="pt-BR" sz="2400" b="1" dirty="0"/>
            </a:br>
            <a:r>
              <a:rPr lang="pt-BR" sz="2400" b="1" dirty="0"/>
              <a:t>Na próxima tela, escolha o tipo do documento. </a:t>
            </a:r>
            <a:br>
              <a:rPr lang="pt-BR" sz="2400" b="1" dirty="0"/>
            </a:br>
            <a:r>
              <a:rPr lang="pt-BR" sz="2400" b="1" dirty="0"/>
              <a:t>Clicar no botão “Exibir todos os tipos” ou pesquisar o tipo no filtro. </a:t>
            </a:r>
            <a:endParaRPr lang="pt-BR" sz="2400" b="1" dirty="0">
              <a:latin typeface="+mn-lt"/>
              <a:ea typeface="+mn-ea"/>
              <a:cs typeface="+mn-cs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390FEB-0E7F-45DF-9970-61744E95D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z="1800" smtClean="0"/>
              <a:t>5</a:t>
            </a:fld>
            <a:endParaRPr lang="pt-BR" sz="1800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FE358352-6200-DA34-15E2-B1D85E7FE6EF}"/>
              </a:ext>
            </a:extLst>
          </p:cNvPr>
          <p:cNvSpPr txBox="1">
            <a:spLocks/>
          </p:cNvSpPr>
          <p:nvPr/>
        </p:nvSpPr>
        <p:spPr>
          <a:xfrm>
            <a:off x="1058174" y="345988"/>
            <a:ext cx="9144000" cy="5425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>
                <a:solidFill>
                  <a:srgbClr val="3193D1"/>
                </a:solidFill>
                <a:latin typeface="MuseoSans-900"/>
              </a:rPr>
              <a:t>INCLUIR DOCUMENTO INTERNO</a:t>
            </a:r>
            <a:endParaRPr lang="pt-BR" sz="8000" b="1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E57294E-5F54-CE9F-AF1F-1E6225FB94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1227" y="3429000"/>
            <a:ext cx="314632" cy="324465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1D9BD4C4-29E4-7C1C-6224-670EE988F8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8898" y="3753465"/>
            <a:ext cx="5291702" cy="2513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769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390FEB-0E7F-45DF-9970-61744E95D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z="1800" smtClean="0"/>
              <a:t>6</a:t>
            </a:fld>
            <a:endParaRPr lang="pt-BR" sz="1800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24572FA0-D7A5-302A-B7BC-8FFD3F6E496A}"/>
              </a:ext>
            </a:extLst>
          </p:cNvPr>
          <p:cNvSpPr txBox="1">
            <a:spLocks/>
          </p:cNvSpPr>
          <p:nvPr/>
        </p:nvSpPr>
        <p:spPr>
          <a:xfrm>
            <a:off x="838200" y="401898"/>
            <a:ext cx="10515600" cy="61279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400" b="1" dirty="0"/>
              <a:t>Preencha os campos de cadastramento do documento: </a:t>
            </a:r>
            <a:endParaRPr lang="pt-BR" sz="2400" dirty="0">
              <a:latin typeface="+mn-lt"/>
              <a:ea typeface="+mn-ea"/>
              <a:cs typeface="+mn-cs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5713393-CF73-C64A-AB93-579B16A28B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699" y="1103506"/>
            <a:ext cx="10673426" cy="5352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579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B3A859-9A7B-41B3-B464-61B44A1CF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155" y="872415"/>
            <a:ext cx="11654287" cy="1008144"/>
          </a:xfrm>
          <a:noFill/>
        </p:spPr>
        <p:txBody>
          <a:bodyPr>
            <a:normAutofit/>
          </a:bodyPr>
          <a:lstStyle/>
          <a:p>
            <a:r>
              <a:rPr lang="pt-BR" sz="2000" b="1" dirty="0"/>
              <a:t>O sistema permite, durante a edição, a inclusão de links e a importação de textos e formatos do Word. </a:t>
            </a:r>
            <a:br>
              <a:rPr lang="pt-BR" sz="2000" b="1" dirty="0"/>
            </a:br>
            <a:r>
              <a:rPr lang="pt-BR" sz="2000" b="1" dirty="0"/>
              <a:t>Para a edição do documento, deve-se clicar no documento e após, clicar no ícone “Editar conteúdo”. A janela do editor de texto do SEI irá abrir para realizar as edições necessárias e salvar informações. </a:t>
            </a:r>
            <a:endParaRPr lang="pt-BR" sz="2000" b="1" dirty="0">
              <a:latin typeface="+mn-lt"/>
              <a:ea typeface="+mn-ea"/>
              <a:cs typeface="+mn-cs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2390FEB-0E7F-45DF-9970-61744E95D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C1759-04DB-408D-BB7C-9C32B150C65C}" type="slidenum">
              <a:rPr lang="pt-BR" sz="1800" smtClean="0"/>
              <a:t>7</a:t>
            </a:fld>
            <a:endParaRPr lang="pt-BR" sz="1800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B760CF91-1EF7-9B88-0582-1A11884518D7}"/>
              </a:ext>
            </a:extLst>
          </p:cNvPr>
          <p:cNvSpPr txBox="1">
            <a:spLocks/>
          </p:cNvSpPr>
          <p:nvPr/>
        </p:nvSpPr>
        <p:spPr>
          <a:xfrm>
            <a:off x="181155" y="345988"/>
            <a:ext cx="10021019" cy="54253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800" b="1" dirty="0">
                <a:solidFill>
                  <a:srgbClr val="3193D1"/>
                </a:solidFill>
                <a:latin typeface="MuseoSans-900"/>
              </a:rPr>
              <a:t>EDITAR DOCUMENTOS INTERNOS</a:t>
            </a:r>
            <a:endParaRPr lang="pt-BR" sz="8000" b="1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AB8035E8-6F07-B05C-8418-510C9DD494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1110" y="1994031"/>
            <a:ext cx="6764594" cy="825910"/>
          </a:xfrm>
          <a:prstGeom prst="rect">
            <a:avLst/>
          </a:prstGeom>
        </p:spPr>
      </p:pic>
      <p:sp>
        <p:nvSpPr>
          <p:cNvPr id="7" name="Título 1">
            <a:extLst>
              <a:ext uri="{FF2B5EF4-FFF2-40B4-BE49-F238E27FC236}">
                <a16:creationId xmlns:a16="http://schemas.microsoft.com/office/drawing/2014/main" id="{FF5B1E9C-1E8F-74BC-3FCD-87A3871F7C60}"/>
              </a:ext>
            </a:extLst>
          </p:cNvPr>
          <p:cNvSpPr txBox="1">
            <a:spLocks/>
          </p:cNvSpPr>
          <p:nvPr/>
        </p:nvSpPr>
        <p:spPr>
          <a:xfrm>
            <a:off x="268856" y="2947283"/>
            <a:ext cx="11654287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b="1" dirty="0"/>
              <a:t>Janela do editor de texto do SEI: </a:t>
            </a:r>
            <a:endParaRPr lang="pt-BR" sz="2000" b="1" dirty="0">
              <a:latin typeface="+mn-lt"/>
              <a:ea typeface="+mn-ea"/>
              <a:cs typeface="+mn-cs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BF5D4F9E-2E6A-2ECD-E4EB-59BD5D3A4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7162" y="3129845"/>
            <a:ext cx="6525001" cy="2940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179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0982ca-2f34-4782-ae56-e7017963951c" xsi:nil="true"/>
    <lcf76f155ced4ddcb4097134ff3c332f xmlns="944e3b89-9ee9-4ad6-a4a4-5da6ce41629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EF3A494EA86F8443B32703AC3DCF7E85" ma:contentTypeVersion="15" ma:contentTypeDescription="Crie um novo documento." ma:contentTypeScope="" ma:versionID="51ac3b8b26a2e16750228af5f39c7508">
  <xsd:schema xmlns:xsd="http://www.w3.org/2001/XMLSchema" xmlns:xs="http://www.w3.org/2001/XMLSchema" xmlns:p="http://schemas.microsoft.com/office/2006/metadata/properties" xmlns:ns2="944e3b89-9ee9-4ad6-a4a4-5da6ce416290" xmlns:ns3="eb0982ca-2f34-4782-ae56-e7017963951c" targetNamespace="http://schemas.microsoft.com/office/2006/metadata/properties" ma:root="true" ma:fieldsID="531056c9ed1eb20d9be2a7c2ae422fda" ns2:_="" ns3:_="">
    <xsd:import namespace="944e3b89-9ee9-4ad6-a4a4-5da6ce416290"/>
    <xsd:import namespace="eb0982ca-2f34-4782-ae56-e701796395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lcf76f155ced4ddcb4097134ff3c332f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4e3b89-9ee9-4ad6-a4a4-5da6ce4162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Marcações de imagem" ma:readOnly="false" ma:fieldId="{5cf76f15-5ced-4ddc-b409-7134ff3c332f}" ma:taxonomyMulti="true" ma:sspId="0bc5ec6d-4359-4faf-b0b6-2f256882c4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0982ca-2f34-4782-ae56-e7017963951c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7748c930-f2d6-4a0e-8d38-f711c89dbfe1}" ma:internalName="TaxCatchAll" ma:showField="CatchAllData" ma:web="eb0982ca-2f34-4782-ae56-e701796395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2502C98-A38F-4450-AE5D-AA0792CEA5B2}">
  <ds:schemaRefs>
    <ds:schemaRef ds:uri="http://schemas.microsoft.com/office/2006/metadata/properties"/>
    <ds:schemaRef ds:uri="http://schemas.microsoft.com/office/infopath/2007/PartnerControls"/>
    <ds:schemaRef ds:uri="eb0982ca-2f34-4782-ae56-e7017963951c"/>
    <ds:schemaRef ds:uri="944e3b89-9ee9-4ad6-a4a4-5da6ce416290"/>
  </ds:schemaRefs>
</ds:datastoreItem>
</file>

<file path=customXml/itemProps2.xml><?xml version="1.0" encoding="utf-8"?>
<ds:datastoreItem xmlns:ds="http://schemas.openxmlformats.org/officeDocument/2006/customXml" ds:itemID="{8E878031-A0EB-4DC0-8C29-B893D30F49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4e3b89-9ee9-4ad6-a4a4-5da6ce416290"/>
    <ds:schemaRef ds:uri="eb0982ca-2f34-4782-ae56-e701796395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C7064A4-DB14-46EA-9E79-D0382A3F7FC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248</Words>
  <Application>Microsoft Office PowerPoint</Application>
  <PresentationFormat>Widescreen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MuseoSans-300</vt:lpstr>
      <vt:lpstr>MuseoSans-900</vt:lpstr>
      <vt:lpstr>Tema do Office</vt:lpstr>
      <vt:lpstr>Apresentação do PowerPoint</vt:lpstr>
      <vt:lpstr>INCLUIR DOCUMENTO EXTERNO</vt:lpstr>
      <vt:lpstr>Apresentação do PowerPoint</vt:lpstr>
      <vt:lpstr>Preencha os campos de cadastramento, anexe o arquivo desejado e clique em Salvar. </vt:lpstr>
      <vt:lpstr>Documentos gerados pelo sistema são do tipo Interno.   Para incluir um documento interno, acesse o processo e clique no ícone “Incluir Documento”.   Na próxima tela, escolha o tipo do documento.  Clicar no botão “Exibir todos os tipos” ou pesquisar o tipo no filtro. </vt:lpstr>
      <vt:lpstr>Apresentação do PowerPoint</vt:lpstr>
      <vt:lpstr>O sistema permite, durante a edição, a inclusão de links e a importação de textos e formatos do Word.  Para a edição do documento, deve-se clicar no documento e após, clicar no ícone “Editar conteúdo”. A janela do editor de texto do SEI irá abrir para realizar as edições necessárias e salvar informações.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Heidiane Soares Paranhos</dc:creator>
  <cp:lastModifiedBy>Defensor</cp:lastModifiedBy>
  <cp:revision>40</cp:revision>
  <dcterms:created xsi:type="dcterms:W3CDTF">2022-01-06T18:18:01Z</dcterms:created>
  <dcterms:modified xsi:type="dcterms:W3CDTF">2025-09-30T12:09:38Z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0x010100EF3A494EA86F8443B32703AC3DCF7E85</vt:lpwstr>
  </property>
  <property fmtid="{D5CDD505-2E9C-101B-9397-08002B2CF9AE}" pid="3" name="Order">
    <vt:r8>6901400</vt:r8>
  </property>
</Properties>
</file>