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6" r:id="rId7"/>
    <p:sldId id="267" r:id="rId8"/>
    <p:sldId id="269" r:id="rId9"/>
    <p:sldId id="271" r:id="rId10"/>
    <p:sldId id="278" r:id="rId11"/>
    <p:sldId id="297" r:id="rId12"/>
    <p:sldId id="279" r:id="rId13"/>
    <p:sldId id="280" r:id="rId14"/>
    <p:sldId id="281" r:id="rId15"/>
    <p:sldId id="294" r:id="rId16"/>
    <p:sldId id="295" r:id="rId17"/>
    <p:sldId id="296" r:id="rId18"/>
    <p:sldId id="286" r:id="rId19"/>
    <p:sldId id="282" r:id="rId20"/>
    <p:sldId id="283" r:id="rId21"/>
    <p:sldId id="285" r:id="rId22"/>
    <p:sldId id="288" r:id="rId23"/>
    <p:sldId id="293" r:id="rId24"/>
    <p:sldId id="298" r:id="rId25"/>
    <p:sldId id="299" r:id="rId26"/>
    <p:sldId id="300" r:id="rId27"/>
    <p:sldId id="291" r:id="rId28"/>
    <p:sldId id="292" r:id="rId29"/>
    <p:sldId id="284" r:id="rId30"/>
    <p:sldId id="262" r:id="rId31"/>
    <p:sldId id="25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F1CB3-8C9F-4DE2-BF46-0E29ED8CF23F}" v="443" dt="2025-03-20T12:03:5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Bruno Possa Andrade" userId="86490c0d-a306-47e1-8bbd-97d67627b3ea" providerId="ADAL" clId="{9D8F1CB3-8C9F-4DE2-BF46-0E29ED8CF23F}"/>
    <pc:docChg chg="modSld">
      <pc:chgData name="Leonardo Bruno Possa Andrade" userId="86490c0d-a306-47e1-8bbd-97d67627b3ea" providerId="ADAL" clId="{9D8F1CB3-8C9F-4DE2-BF46-0E29ED8CF23F}" dt="2025-03-20T12:03:57.269" v="442" actId="1037"/>
      <pc:docMkLst>
        <pc:docMk/>
      </pc:docMkLst>
      <pc:sldChg chg="modSp">
        <pc:chgData name="Leonardo Bruno Possa Andrade" userId="86490c0d-a306-47e1-8bbd-97d67627b3ea" providerId="ADAL" clId="{9D8F1CB3-8C9F-4DE2-BF46-0E29ED8CF23F}" dt="2025-03-20T12:02:33.117" v="205" actId="1035"/>
        <pc:sldMkLst>
          <pc:docMk/>
          <pc:sldMk cId="2341628723" sldId="259"/>
        </pc:sldMkLst>
        <pc:picChg chg="mod">
          <ac:chgData name="Leonardo Bruno Possa Andrade" userId="86490c0d-a306-47e1-8bbd-97d67627b3ea" providerId="ADAL" clId="{9D8F1CB3-8C9F-4DE2-BF46-0E29ED8CF23F}" dt="2025-03-20T12:02:33.117" v="205" actId="1035"/>
          <ac:picMkLst>
            <pc:docMk/>
            <pc:sldMk cId="2341628723" sldId="259"/>
            <ac:picMk id="1026" creationId="{27F431EE-3A81-4BF4-972D-28C89CACD9DF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2:50.102" v="241" actId="1038"/>
        <pc:sldMkLst>
          <pc:docMk/>
          <pc:sldMk cId="3087465270" sldId="266"/>
        </pc:sldMkLst>
        <pc:picChg chg="add mod">
          <ac:chgData name="Leonardo Bruno Possa Andrade" userId="86490c0d-a306-47e1-8bbd-97d67627b3ea" providerId="ADAL" clId="{9D8F1CB3-8C9F-4DE2-BF46-0E29ED8CF23F}" dt="2025-03-20T12:02:50.102" v="241" actId="1038"/>
          <ac:picMkLst>
            <pc:docMk/>
            <pc:sldMk cId="3087465270" sldId="266"/>
            <ac:picMk id="3" creationId="{C50449FD-D6B3-5A73-C8DC-D6053435E1E7}"/>
          </ac:picMkLst>
        </pc:picChg>
        <pc:picChg chg="del">
          <ac:chgData name="Leonardo Bruno Possa Andrade" userId="86490c0d-a306-47e1-8bbd-97d67627b3ea" providerId="ADAL" clId="{9D8F1CB3-8C9F-4DE2-BF46-0E29ED8CF23F}" dt="2025-03-20T11:59:07.573" v="3" actId="478"/>
          <ac:picMkLst>
            <pc:docMk/>
            <pc:sldMk cId="3087465270" sldId="266"/>
            <ac:picMk id="8" creationId="{40817763-B4A6-4D0F-8C5C-B6197DDCC00B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3:05.549" v="281" actId="1038"/>
        <pc:sldMkLst>
          <pc:docMk/>
          <pc:sldMk cId="3750677475" sldId="267"/>
        </pc:sldMkLst>
        <pc:picChg chg="add mod">
          <ac:chgData name="Leonardo Bruno Possa Andrade" userId="86490c0d-a306-47e1-8bbd-97d67627b3ea" providerId="ADAL" clId="{9D8F1CB3-8C9F-4DE2-BF46-0E29ED8CF23F}" dt="2025-03-20T12:03:05.549" v="281" actId="1038"/>
          <ac:picMkLst>
            <pc:docMk/>
            <pc:sldMk cId="3750677475" sldId="267"/>
            <ac:picMk id="2" creationId="{A8E26223-4BB2-D43F-137C-DEC69680F472}"/>
          </ac:picMkLst>
        </pc:picChg>
        <pc:picChg chg="del">
          <ac:chgData name="Leonardo Bruno Possa Andrade" userId="86490c0d-a306-47e1-8bbd-97d67627b3ea" providerId="ADAL" clId="{9D8F1CB3-8C9F-4DE2-BF46-0E29ED8CF23F}" dt="2025-03-20T11:59:14.555" v="5" actId="478"/>
          <ac:picMkLst>
            <pc:docMk/>
            <pc:sldMk cId="3750677475" sldId="267"/>
            <ac:picMk id="7" creationId="{22D6FAB0-8411-41BB-AFCB-DCAAA984771F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3:18.125" v="320" actId="1038"/>
        <pc:sldMkLst>
          <pc:docMk/>
          <pc:sldMk cId="3809128241" sldId="269"/>
        </pc:sldMkLst>
        <pc:picChg chg="add mod">
          <ac:chgData name="Leonardo Bruno Possa Andrade" userId="86490c0d-a306-47e1-8bbd-97d67627b3ea" providerId="ADAL" clId="{9D8F1CB3-8C9F-4DE2-BF46-0E29ED8CF23F}" dt="2025-03-20T12:03:18.125" v="320" actId="1038"/>
          <ac:picMkLst>
            <pc:docMk/>
            <pc:sldMk cId="3809128241" sldId="269"/>
            <ac:picMk id="2" creationId="{2C51BE85-0302-05BD-8DFE-564366B0CA24}"/>
          </ac:picMkLst>
        </pc:picChg>
        <pc:picChg chg="del">
          <ac:chgData name="Leonardo Bruno Possa Andrade" userId="86490c0d-a306-47e1-8bbd-97d67627b3ea" providerId="ADAL" clId="{9D8F1CB3-8C9F-4DE2-BF46-0E29ED8CF23F}" dt="2025-03-20T11:59:20.581" v="7" actId="478"/>
          <ac:picMkLst>
            <pc:docMk/>
            <pc:sldMk cId="3809128241" sldId="269"/>
            <ac:picMk id="9" creationId="{3F7019C1-A656-4A04-82E2-ECF91BC6E1BE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3:31.348" v="357" actId="1038"/>
        <pc:sldMkLst>
          <pc:docMk/>
          <pc:sldMk cId="3638255501" sldId="271"/>
        </pc:sldMkLst>
        <pc:picChg chg="add mod">
          <ac:chgData name="Leonardo Bruno Possa Andrade" userId="86490c0d-a306-47e1-8bbd-97d67627b3ea" providerId="ADAL" clId="{9D8F1CB3-8C9F-4DE2-BF46-0E29ED8CF23F}" dt="2025-03-20T12:03:31.348" v="357" actId="1038"/>
          <ac:picMkLst>
            <pc:docMk/>
            <pc:sldMk cId="3638255501" sldId="271"/>
            <ac:picMk id="4" creationId="{6C2C57BF-3B8F-5350-CC1C-38CBC57778B1}"/>
          </ac:picMkLst>
        </pc:picChg>
        <pc:picChg chg="del">
          <ac:chgData name="Leonardo Bruno Possa Andrade" userId="86490c0d-a306-47e1-8bbd-97d67627b3ea" providerId="ADAL" clId="{9D8F1CB3-8C9F-4DE2-BF46-0E29ED8CF23F}" dt="2025-03-20T11:59:26.572" v="9" actId="478"/>
          <ac:picMkLst>
            <pc:docMk/>
            <pc:sldMk cId="3638255501" sldId="271"/>
            <ac:picMk id="9" creationId="{887E5312-FBE5-4DB5-BA2F-659608E4C10E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3:46.293" v="405" actId="1038"/>
        <pc:sldMkLst>
          <pc:docMk/>
          <pc:sldMk cId="2035323475" sldId="278"/>
        </pc:sldMkLst>
        <pc:picChg chg="add mod">
          <ac:chgData name="Leonardo Bruno Possa Andrade" userId="86490c0d-a306-47e1-8bbd-97d67627b3ea" providerId="ADAL" clId="{9D8F1CB3-8C9F-4DE2-BF46-0E29ED8CF23F}" dt="2025-03-20T12:03:46.293" v="405" actId="1038"/>
          <ac:picMkLst>
            <pc:docMk/>
            <pc:sldMk cId="2035323475" sldId="278"/>
            <ac:picMk id="2" creationId="{68296143-5613-D199-4DD8-4EAB00F34367}"/>
          </ac:picMkLst>
        </pc:picChg>
        <pc:picChg chg="del">
          <ac:chgData name="Leonardo Bruno Possa Andrade" userId="86490c0d-a306-47e1-8bbd-97d67627b3ea" providerId="ADAL" clId="{9D8F1CB3-8C9F-4DE2-BF46-0E29ED8CF23F}" dt="2025-03-20T11:59:33.054" v="11" actId="478"/>
          <ac:picMkLst>
            <pc:docMk/>
            <pc:sldMk cId="2035323475" sldId="278"/>
            <ac:picMk id="7" creationId="{7020D369-6A99-4EC7-A899-5EED3053A538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1:59:49.707" v="16"/>
        <pc:sldMkLst>
          <pc:docMk/>
          <pc:sldMk cId="4245541340" sldId="279"/>
        </pc:sldMkLst>
        <pc:picChg chg="add mod">
          <ac:chgData name="Leonardo Bruno Possa Andrade" userId="86490c0d-a306-47e1-8bbd-97d67627b3ea" providerId="ADAL" clId="{9D8F1CB3-8C9F-4DE2-BF46-0E29ED8CF23F}" dt="2025-03-20T11:59:49.707" v="16"/>
          <ac:picMkLst>
            <pc:docMk/>
            <pc:sldMk cId="4245541340" sldId="279"/>
            <ac:picMk id="2" creationId="{8623F39F-BDF4-E216-8C67-D2FA86CA4355}"/>
          </ac:picMkLst>
        </pc:picChg>
        <pc:picChg chg="del">
          <ac:chgData name="Leonardo Bruno Possa Andrade" userId="86490c0d-a306-47e1-8bbd-97d67627b3ea" providerId="ADAL" clId="{9D8F1CB3-8C9F-4DE2-BF46-0E29ED8CF23F}" dt="2025-03-20T11:59:49.051" v="15" actId="478"/>
          <ac:picMkLst>
            <pc:docMk/>
            <pc:sldMk cId="4245541340" sldId="279"/>
            <ac:picMk id="6" creationId="{6170A22B-98F9-4DB3-9D4F-860AE4FC1F2B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1:59:55.962" v="18"/>
        <pc:sldMkLst>
          <pc:docMk/>
          <pc:sldMk cId="3656883019" sldId="280"/>
        </pc:sldMkLst>
        <pc:picChg chg="add mod">
          <ac:chgData name="Leonardo Bruno Possa Andrade" userId="86490c0d-a306-47e1-8bbd-97d67627b3ea" providerId="ADAL" clId="{9D8F1CB3-8C9F-4DE2-BF46-0E29ED8CF23F}" dt="2025-03-20T11:59:55.962" v="18"/>
          <ac:picMkLst>
            <pc:docMk/>
            <pc:sldMk cId="3656883019" sldId="280"/>
            <ac:picMk id="2" creationId="{E9CDDC87-D3CC-8987-4678-6FBE74BF345B}"/>
          </ac:picMkLst>
        </pc:picChg>
        <pc:picChg chg="del">
          <ac:chgData name="Leonardo Bruno Possa Andrade" userId="86490c0d-a306-47e1-8bbd-97d67627b3ea" providerId="ADAL" clId="{9D8F1CB3-8C9F-4DE2-BF46-0E29ED8CF23F}" dt="2025-03-20T11:59:54.763" v="17" actId="478"/>
          <ac:picMkLst>
            <pc:docMk/>
            <pc:sldMk cId="3656883019" sldId="280"/>
            <ac:picMk id="5" creationId="{915A0DC9-ACCC-41C7-AC55-52A1B32C04A1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01.299" v="20"/>
        <pc:sldMkLst>
          <pc:docMk/>
          <pc:sldMk cId="796139881" sldId="281"/>
        </pc:sldMkLst>
        <pc:picChg chg="add mod">
          <ac:chgData name="Leonardo Bruno Possa Andrade" userId="86490c0d-a306-47e1-8bbd-97d67627b3ea" providerId="ADAL" clId="{9D8F1CB3-8C9F-4DE2-BF46-0E29ED8CF23F}" dt="2025-03-20T12:00:01.299" v="20"/>
          <ac:picMkLst>
            <pc:docMk/>
            <pc:sldMk cId="796139881" sldId="281"/>
            <ac:picMk id="2" creationId="{03D54740-DBE7-4AB5-98F9-B5D6E32623AA}"/>
          </ac:picMkLst>
        </pc:picChg>
        <pc:picChg chg="del">
          <ac:chgData name="Leonardo Bruno Possa Andrade" userId="86490c0d-a306-47e1-8bbd-97d67627b3ea" providerId="ADAL" clId="{9D8F1CB3-8C9F-4DE2-BF46-0E29ED8CF23F}" dt="2025-03-20T12:00:00.484" v="19" actId="478"/>
          <ac:picMkLst>
            <pc:docMk/>
            <pc:sldMk cId="796139881" sldId="281"/>
            <ac:picMk id="6" creationId="{CE532424-8983-4507-B157-436206D06782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1:37.325" v="148" actId="1038"/>
        <pc:sldMkLst>
          <pc:docMk/>
          <pc:sldMk cId="2384889158" sldId="283"/>
        </pc:sldMkLst>
        <pc:picChg chg="add mod">
          <ac:chgData name="Leonardo Bruno Possa Andrade" userId="86490c0d-a306-47e1-8bbd-97d67627b3ea" providerId="ADAL" clId="{9D8F1CB3-8C9F-4DE2-BF46-0E29ED8CF23F}" dt="2025-03-20T12:01:37.325" v="148" actId="1038"/>
          <ac:picMkLst>
            <pc:docMk/>
            <pc:sldMk cId="2384889158" sldId="283"/>
            <ac:picMk id="2" creationId="{4511CF93-B6C7-C42F-488C-C2525C728683}"/>
          </ac:picMkLst>
        </pc:picChg>
        <pc:picChg chg="del">
          <ac:chgData name="Leonardo Bruno Possa Andrade" userId="86490c0d-a306-47e1-8bbd-97d67627b3ea" providerId="ADAL" clId="{9D8F1CB3-8C9F-4DE2-BF46-0E29ED8CF23F}" dt="2025-03-20T12:01:28.879" v="117" actId="478"/>
          <ac:picMkLst>
            <pc:docMk/>
            <pc:sldMk cId="2384889158" sldId="283"/>
            <ac:picMk id="8" creationId="{D053FE8C-C0C0-423F-9DCE-FB38A4D789C6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16.106" v="24"/>
        <pc:sldMkLst>
          <pc:docMk/>
          <pc:sldMk cId="2071185284" sldId="284"/>
        </pc:sldMkLst>
        <pc:picChg chg="add mod">
          <ac:chgData name="Leonardo Bruno Possa Andrade" userId="86490c0d-a306-47e1-8bbd-97d67627b3ea" providerId="ADAL" clId="{9D8F1CB3-8C9F-4DE2-BF46-0E29ED8CF23F}" dt="2025-03-20T12:00:16.106" v="24"/>
          <ac:picMkLst>
            <pc:docMk/>
            <pc:sldMk cId="2071185284" sldId="284"/>
            <ac:picMk id="2" creationId="{6D0ECD1E-7928-E965-ED82-C2F5FF9C0860}"/>
          </ac:picMkLst>
        </pc:picChg>
        <pc:picChg chg="del">
          <ac:chgData name="Leonardo Bruno Possa Andrade" userId="86490c0d-a306-47e1-8bbd-97d67627b3ea" providerId="ADAL" clId="{9D8F1CB3-8C9F-4DE2-BF46-0E29ED8CF23F}" dt="2025-03-20T12:00:15.212" v="23" actId="478"/>
          <ac:picMkLst>
            <pc:docMk/>
            <pc:sldMk cId="2071185284" sldId="284"/>
            <ac:picMk id="6" creationId="{9ED8A457-80C6-4E25-B613-171C8040088A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1:21.221" v="116" actId="1036"/>
        <pc:sldMkLst>
          <pc:docMk/>
          <pc:sldMk cId="2367475930" sldId="285"/>
        </pc:sldMkLst>
        <pc:picChg chg="add mod">
          <ac:chgData name="Leonardo Bruno Possa Andrade" userId="86490c0d-a306-47e1-8bbd-97d67627b3ea" providerId="ADAL" clId="{9D8F1CB3-8C9F-4DE2-BF46-0E29ED8CF23F}" dt="2025-03-20T12:01:21.221" v="116" actId="1036"/>
          <ac:picMkLst>
            <pc:docMk/>
            <pc:sldMk cId="2367475930" sldId="285"/>
            <ac:picMk id="2" creationId="{7FFA3E11-0E00-9DE4-A40B-065B517A4AED}"/>
          </ac:picMkLst>
        </pc:picChg>
        <pc:picChg chg="del">
          <ac:chgData name="Leonardo Bruno Possa Andrade" userId="86490c0d-a306-47e1-8bbd-97d67627b3ea" providerId="ADAL" clId="{9D8F1CB3-8C9F-4DE2-BF46-0E29ED8CF23F}" dt="2025-03-20T12:01:10.868" v="88" actId="478"/>
          <ac:picMkLst>
            <pc:docMk/>
            <pc:sldMk cId="2367475930" sldId="285"/>
            <ac:picMk id="8" creationId="{5779315B-429B-4FD5-BC35-2300ACBD1CAC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1:46.306" v="150"/>
        <pc:sldMkLst>
          <pc:docMk/>
          <pc:sldMk cId="4142505965" sldId="286"/>
        </pc:sldMkLst>
        <pc:picChg chg="add mod">
          <ac:chgData name="Leonardo Bruno Possa Andrade" userId="86490c0d-a306-47e1-8bbd-97d67627b3ea" providerId="ADAL" clId="{9D8F1CB3-8C9F-4DE2-BF46-0E29ED8CF23F}" dt="2025-03-20T12:01:46.306" v="150"/>
          <ac:picMkLst>
            <pc:docMk/>
            <pc:sldMk cId="4142505965" sldId="286"/>
            <ac:picMk id="3" creationId="{5AEBAEFA-37CD-1EA1-57DE-5F28BEC95F11}"/>
          </ac:picMkLst>
        </pc:picChg>
        <pc:picChg chg="del">
          <ac:chgData name="Leonardo Bruno Possa Andrade" userId="86490c0d-a306-47e1-8bbd-97d67627b3ea" providerId="ADAL" clId="{9D8F1CB3-8C9F-4DE2-BF46-0E29ED8CF23F}" dt="2025-03-20T12:01:45.236" v="149" actId="478"/>
          <ac:picMkLst>
            <pc:docMk/>
            <pc:sldMk cId="4142505965" sldId="286"/>
            <ac:picMk id="8" creationId="{8C6C3B25-55CC-4461-8A5D-3F9E596C7BAA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1:07.195" v="87"/>
        <pc:sldMkLst>
          <pc:docMk/>
          <pc:sldMk cId="968318751" sldId="288"/>
        </pc:sldMkLst>
        <pc:picChg chg="add mod">
          <ac:chgData name="Leonardo Bruno Possa Andrade" userId="86490c0d-a306-47e1-8bbd-97d67627b3ea" providerId="ADAL" clId="{9D8F1CB3-8C9F-4DE2-BF46-0E29ED8CF23F}" dt="2025-03-20T12:01:07.195" v="87"/>
          <ac:picMkLst>
            <pc:docMk/>
            <pc:sldMk cId="968318751" sldId="288"/>
            <ac:picMk id="2" creationId="{380FAC5F-9A91-AB19-7A71-90EE58A81C05}"/>
          </ac:picMkLst>
        </pc:picChg>
        <pc:picChg chg="del">
          <ac:chgData name="Leonardo Bruno Possa Andrade" userId="86490c0d-a306-47e1-8bbd-97d67627b3ea" providerId="ADAL" clId="{9D8F1CB3-8C9F-4DE2-BF46-0E29ED8CF23F}" dt="2025-03-20T12:01:06.312" v="86" actId="478"/>
          <ac:picMkLst>
            <pc:docMk/>
            <pc:sldMk cId="968318751" sldId="288"/>
            <ac:picMk id="8" creationId="{8D6AF270-A042-4E3B-B6D7-F24AB2BF7661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27.745" v="28"/>
        <pc:sldMkLst>
          <pc:docMk/>
          <pc:sldMk cId="3414788110" sldId="291"/>
        </pc:sldMkLst>
        <pc:picChg chg="add mod">
          <ac:chgData name="Leonardo Bruno Possa Andrade" userId="86490c0d-a306-47e1-8bbd-97d67627b3ea" providerId="ADAL" clId="{9D8F1CB3-8C9F-4DE2-BF46-0E29ED8CF23F}" dt="2025-03-20T12:00:27.745" v="28"/>
          <ac:picMkLst>
            <pc:docMk/>
            <pc:sldMk cId="3414788110" sldId="291"/>
            <ac:picMk id="3" creationId="{14A11670-0491-F95A-FFCB-BA364C3883EB}"/>
          </ac:picMkLst>
        </pc:picChg>
        <pc:picChg chg="del">
          <ac:chgData name="Leonardo Bruno Possa Andrade" userId="86490c0d-a306-47e1-8bbd-97d67627b3ea" providerId="ADAL" clId="{9D8F1CB3-8C9F-4DE2-BF46-0E29ED8CF23F}" dt="2025-03-20T12:00:27.097" v="27" actId="478"/>
          <ac:picMkLst>
            <pc:docMk/>
            <pc:sldMk cId="3414788110" sldId="291"/>
            <ac:picMk id="6" creationId="{89030C82-BD73-48E3-B42E-4D2AFB4E2912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23.907" v="26"/>
        <pc:sldMkLst>
          <pc:docMk/>
          <pc:sldMk cId="66813822" sldId="292"/>
        </pc:sldMkLst>
        <pc:picChg chg="add mod">
          <ac:chgData name="Leonardo Bruno Possa Andrade" userId="86490c0d-a306-47e1-8bbd-97d67627b3ea" providerId="ADAL" clId="{9D8F1CB3-8C9F-4DE2-BF46-0E29ED8CF23F}" dt="2025-03-20T12:00:23.907" v="26"/>
          <ac:picMkLst>
            <pc:docMk/>
            <pc:sldMk cId="66813822" sldId="292"/>
            <ac:picMk id="2" creationId="{601D5641-D482-9443-8C95-42A79D6FFE9C}"/>
          </ac:picMkLst>
        </pc:picChg>
        <pc:picChg chg="del">
          <ac:chgData name="Leonardo Bruno Possa Andrade" userId="86490c0d-a306-47e1-8bbd-97d67627b3ea" providerId="ADAL" clId="{9D8F1CB3-8C9F-4DE2-BF46-0E29ED8CF23F}" dt="2025-03-20T12:00:22.980" v="25" actId="478"/>
          <ac:picMkLst>
            <pc:docMk/>
            <pc:sldMk cId="66813822" sldId="292"/>
            <ac:picMk id="7" creationId="{C825D854-3B2C-4B6F-9B98-04303C0BDAA2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1:02.600" v="85"/>
        <pc:sldMkLst>
          <pc:docMk/>
          <pc:sldMk cId="1908973847" sldId="293"/>
        </pc:sldMkLst>
        <pc:picChg chg="add mod">
          <ac:chgData name="Leonardo Bruno Possa Andrade" userId="86490c0d-a306-47e1-8bbd-97d67627b3ea" providerId="ADAL" clId="{9D8F1CB3-8C9F-4DE2-BF46-0E29ED8CF23F}" dt="2025-03-20T12:01:02.600" v="85"/>
          <ac:picMkLst>
            <pc:docMk/>
            <pc:sldMk cId="1908973847" sldId="293"/>
            <ac:picMk id="2" creationId="{68DEE64E-5A97-C112-9FCE-F9DDE2FE0850}"/>
          </ac:picMkLst>
        </pc:picChg>
        <pc:picChg chg="del">
          <ac:chgData name="Leonardo Bruno Possa Andrade" userId="86490c0d-a306-47e1-8bbd-97d67627b3ea" providerId="ADAL" clId="{9D8F1CB3-8C9F-4DE2-BF46-0E29ED8CF23F}" dt="2025-03-20T12:01:01.476" v="84" actId="478"/>
          <ac:picMkLst>
            <pc:docMk/>
            <pc:sldMk cId="1908973847" sldId="293"/>
            <ac:picMk id="6" creationId="{A2E0D238-E476-4A27-BA3E-EFDA39BF3132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06.904" v="22"/>
        <pc:sldMkLst>
          <pc:docMk/>
          <pc:sldMk cId="1312461604" sldId="294"/>
        </pc:sldMkLst>
        <pc:picChg chg="add mod">
          <ac:chgData name="Leonardo Bruno Possa Andrade" userId="86490c0d-a306-47e1-8bbd-97d67627b3ea" providerId="ADAL" clId="{9D8F1CB3-8C9F-4DE2-BF46-0E29ED8CF23F}" dt="2025-03-20T12:00:06.904" v="22"/>
          <ac:picMkLst>
            <pc:docMk/>
            <pc:sldMk cId="1312461604" sldId="294"/>
            <ac:picMk id="3" creationId="{9F88EA78-5CF3-08E2-9B50-76B3154751AA}"/>
          </ac:picMkLst>
        </pc:picChg>
        <pc:picChg chg="del">
          <ac:chgData name="Leonardo Bruno Possa Andrade" userId="86490c0d-a306-47e1-8bbd-97d67627b3ea" providerId="ADAL" clId="{9D8F1CB3-8C9F-4DE2-BF46-0E29ED8CF23F}" dt="2025-03-20T12:00:05.788" v="21" actId="478"/>
          <ac:picMkLst>
            <pc:docMk/>
            <pc:sldMk cId="1312461604" sldId="294"/>
            <ac:picMk id="6" creationId="{297B44D3-84DF-4C62-9582-88E50DB8E12B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1:52.385" v="152"/>
        <pc:sldMkLst>
          <pc:docMk/>
          <pc:sldMk cId="2028812781" sldId="296"/>
        </pc:sldMkLst>
        <pc:picChg chg="add mod">
          <ac:chgData name="Leonardo Bruno Possa Andrade" userId="86490c0d-a306-47e1-8bbd-97d67627b3ea" providerId="ADAL" clId="{9D8F1CB3-8C9F-4DE2-BF46-0E29ED8CF23F}" dt="2025-03-20T12:01:52.385" v="152"/>
          <ac:picMkLst>
            <pc:docMk/>
            <pc:sldMk cId="2028812781" sldId="296"/>
            <ac:picMk id="4" creationId="{4D85CF61-A1B9-67AD-FE6D-28DF7CB78EF6}"/>
          </ac:picMkLst>
        </pc:picChg>
        <pc:picChg chg="del">
          <ac:chgData name="Leonardo Bruno Possa Andrade" userId="86490c0d-a306-47e1-8bbd-97d67627b3ea" providerId="ADAL" clId="{9D8F1CB3-8C9F-4DE2-BF46-0E29ED8CF23F}" dt="2025-03-20T12:01:51.227" v="151" actId="478"/>
          <ac:picMkLst>
            <pc:docMk/>
            <pc:sldMk cId="2028812781" sldId="296"/>
            <ac:picMk id="9" creationId="{4E43B526-F2C4-4FE1-9E2B-8A974999B4C4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3:57.269" v="442" actId="1037"/>
        <pc:sldMkLst>
          <pc:docMk/>
          <pc:sldMk cId="2084270850" sldId="297"/>
        </pc:sldMkLst>
        <pc:picChg chg="add mod">
          <ac:chgData name="Leonardo Bruno Possa Andrade" userId="86490c0d-a306-47e1-8bbd-97d67627b3ea" providerId="ADAL" clId="{9D8F1CB3-8C9F-4DE2-BF46-0E29ED8CF23F}" dt="2025-03-20T12:03:57.269" v="442" actId="1037"/>
          <ac:picMkLst>
            <pc:docMk/>
            <pc:sldMk cId="2084270850" sldId="297"/>
            <ac:picMk id="2" creationId="{BA48AF14-8C83-09B9-EF13-0AD5BC4B8B3C}"/>
          </ac:picMkLst>
        </pc:picChg>
        <pc:picChg chg="del">
          <ac:chgData name="Leonardo Bruno Possa Andrade" userId="86490c0d-a306-47e1-8bbd-97d67627b3ea" providerId="ADAL" clId="{9D8F1CB3-8C9F-4DE2-BF46-0E29ED8CF23F}" dt="2025-03-20T11:59:38.952" v="13" actId="478"/>
          <ac:picMkLst>
            <pc:docMk/>
            <pc:sldMk cId="2084270850" sldId="297"/>
            <ac:picMk id="5" creationId="{041BA16B-B554-4D5D-BCF9-C20A00986994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57.251" v="83"/>
        <pc:sldMkLst>
          <pc:docMk/>
          <pc:sldMk cId="2922703726" sldId="298"/>
        </pc:sldMkLst>
        <pc:picChg chg="add mod">
          <ac:chgData name="Leonardo Bruno Possa Andrade" userId="86490c0d-a306-47e1-8bbd-97d67627b3ea" providerId="ADAL" clId="{9D8F1CB3-8C9F-4DE2-BF46-0E29ED8CF23F}" dt="2025-03-20T12:00:57.251" v="83"/>
          <ac:picMkLst>
            <pc:docMk/>
            <pc:sldMk cId="2922703726" sldId="298"/>
            <ac:picMk id="2" creationId="{73916D0C-F99D-A83E-AB1F-D6304BE9709B}"/>
          </ac:picMkLst>
        </pc:picChg>
        <pc:picChg chg="del">
          <ac:chgData name="Leonardo Bruno Possa Andrade" userId="86490c0d-a306-47e1-8bbd-97d67627b3ea" providerId="ADAL" clId="{9D8F1CB3-8C9F-4DE2-BF46-0E29ED8CF23F}" dt="2025-03-20T12:00:56.156" v="82" actId="478"/>
          <ac:picMkLst>
            <pc:docMk/>
            <pc:sldMk cId="2922703726" sldId="298"/>
            <ac:picMk id="5" creationId="{F9433593-A9A5-4C7E-9200-221C2FA2B276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48.445" v="81" actId="1035"/>
        <pc:sldMkLst>
          <pc:docMk/>
          <pc:sldMk cId="1301649492" sldId="299"/>
        </pc:sldMkLst>
        <pc:picChg chg="add mod">
          <ac:chgData name="Leonardo Bruno Possa Andrade" userId="86490c0d-a306-47e1-8bbd-97d67627b3ea" providerId="ADAL" clId="{9D8F1CB3-8C9F-4DE2-BF46-0E29ED8CF23F}" dt="2025-03-20T12:00:48.445" v="81" actId="1035"/>
          <ac:picMkLst>
            <pc:docMk/>
            <pc:sldMk cId="1301649492" sldId="299"/>
            <ac:picMk id="2" creationId="{E333AA77-6A2C-DD27-9EDB-3F660C46C477}"/>
          </ac:picMkLst>
        </pc:picChg>
        <pc:picChg chg="del">
          <ac:chgData name="Leonardo Bruno Possa Andrade" userId="86490c0d-a306-47e1-8bbd-97d67627b3ea" providerId="ADAL" clId="{9D8F1CB3-8C9F-4DE2-BF46-0E29ED8CF23F}" dt="2025-03-20T12:00:43.595" v="64" actId="478"/>
          <ac:picMkLst>
            <pc:docMk/>
            <pc:sldMk cId="1301649492" sldId="299"/>
            <ac:picMk id="5" creationId="{DD4F8745-2300-41BD-AB39-51398EB46DC0}"/>
          </ac:picMkLst>
        </pc:picChg>
      </pc:sldChg>
      <pc:sldChg chg="addSp delSp modSp">
        <pc:chgData name="Leonardo Bruno Possa Andrade" userId="86490c0d-a306-47e1-8bbd-97d67627b3ea" providerId="ADAL" clId="{9D8F1CB3-8C9F-4DE2-BF46-0E29ED8CF23F}" dt="2025-03-20T12:00:39.141" v="63" actId="1036"/>
        <pc:sldMkLst>
          <pc:docMk/>
          <pc:sldMk cId="4018999937" sldId="300"/>
        </pc:sldMkLst>
        <pc:picChg chg="add mod">
          <ac:chgData name="Leonardo Bruno Possa Andrade" userId="86490c0d-a306-47e1-8bbd-97d67627b3ea" providerId="ADAL" clId="{9D8F1CB3-8C9F-4DE2-BF46-0E29ED8CF23F}" dt="2025-03-20T12:00:39.141" v="63" actId="1036"/>
          <ac:picMkLst>
            <pc:docMk/>
            <pc:sldMk cId="4018999937" sldId="300"/>
            <ac:picMk id="2" creationId="{8654D34A-0175-F14F-4C05-30B1203110A9}"/>
          </ac:picMkLst>
        </pc:picChg>
        <pc:picChg chg="del">
          <ac:chgData name="Leonardo Bruno Possa Andrade" userId="86490c0d-a306-47e1-8bbd-97d67627b3ea" providerId="ADAL" clId="{9D8F1CB3-8C9F-4DE2-BF46-0E29ED8CF23F}" dt="2025-03-20T12:00:31.204" v="29" actId="478"/>
          <ac:picMkLst>
            <pc:docMk/>
            <pc:sldMk cId="4018999937" sldId="300"/>
            <ac:picMk id="5" creationId="{364DE756-5ADC-4511-AF05-DF4CCF12107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olfo\Desktop\Consultorias_Projetos\Projeto_Voyager_BH\Questionario-iESGo-Somente-TI-Resumido_V2_M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pt-BR" sz="2000" b="1" i="0" u="sng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Práticas de Gerenciamento Geral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2.7242915879038439E-2"/>
          <c:y val="0.13154894346333013"/>
          <c:w val="0.9566237380949143"/>
          <c:h val="0.85046538600850885"/>
        </c:manualLayout>
      </c:layout>
      <c:radarChart>
        <c:radarStyle val="marker"/>
        <c:varyColors val="0"/>
        <c:ser>
          <c:idx val="0"/>
          <c:order val="0"/>
          <c:tx>
            <c:v>Série1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4"/>
              <c:pt idx="0">
                <c:v>Gerenciamento da Arquitetura</c:v>
              </c:pt>
              <c:pt idx="1">
                <c:v>Melhoria Contínua</c:v>
              </c:pt>
              <c:pt idx="2">
                <c:v>Gerenciamento da Segurança da Informação</c:v>
              </c:pt>
              <c:pt idx="3">
                <c:v>Gerenciamento do Conhecimento</c:v>
              </c:pt>
              <c:pt idx="4">
                <c:v>Medição e Relatórios</c:v>
              </c:pt>
              <c:pt idx="5">
                <c:v>Gerenciamento da Mudança Organizacional</c:v>
              </c:pt>
              <c:pt idx="6">
                <c:v>Gerenciamento de Portfólio</c:v>
              </c:pt>
              <c:pt idx="7">
                <c:v>Gerenciamento de Projetos</c:v>
              </c:pt>
              <c:pt idx="8">
                <c:v>Gerenciamento de Relacionamento</c:v>
              </c:pt>
              <c:pt idx="9">
                <c:v>Gerenciamento de Riscos</c:v>
              </c:pt>
              <c:pt idx="10">
                <c:v>Gerenciamento Financeiro</c:v>
              </c:pt>
              <c:pt idx="11">
                <c:v>Gerenciamento da Estratégia</c:v>
              </c:pt>
              <c:pt idx="12">
                <c:v>Gerenciamento do Fornecedor</c:v>
              </c:pt>
              <c:pt idx="13">
                <c:v>Gerenciamento de Talento e Força de Trabalho</c:v>
              </c:pt>
            </c:strLit>
          </c:cat>
          <c:val>
            <c:numLit>
              <c:formatCode>General</c:formatCode>
              <c:ptCount val="14"/>
              <c:pt idx="0">
                <c:v>2</c:v>
              </c:pt>
              <c:pt idx="1">
                <c:v>1</c:v>
              </c:pt>
              <c:pt idx="2">
                <c:v>2</c:v>
              </c:pt>
              <c:pt idx="3">
                <c:v>1</c:v>
              </c:pt>
              <c:pt idx="4">
                <c:v>2</c:v>
              </c:pt>
              <c:pt idx="5">
                <c:v>1</c:v>
              </c:pt>
              <c:pt idx="6">
                <c:v>2</c:v>
              </c:pt>
              <c:pt idx="7">
                <c:v>2</c:v>
              </c:pt>
              <c:pt idx="8">
                <c:v>1</c:v>
              </c:pt>
              <c:pt idx="9">
                <c:v>2</c:v>
              </c:pt>
              <c:pt idx="10">
                <c:v>4</c:v>
              </c:pt>
              <c:pt idx="11">
                <c:v>2</c:v>
              </c:pt>
              <c:pt idx="12">
                <c:v>2</c:v>
              </c:pt>
              <c:pt idx="13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0-B585-4E04-AFC8-E6C280D32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37824"/>
        <c:axId val="388340320"/>
      </c:radarChart>
      <c:valAx>
        <c:axId val="388340320"/>
        <c:scaling>
          <c:orientation val="minMax"/>
          <c:max val="5"/>
        </c:scaling>
        <c:delete val="1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crossAx val="388337824"/>
        <c:crosses val="autoZero"/>
        <c:crossBetween val="between"/>
      </c:valAx>
      <c:catAx>
        <c:axId val="38833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8834032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chemeClr val="tx1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2000" b="1" i="0" u="sng" strike="noStrike" kern="1200" cap="none" spc="0" baseline="0">
                <a:solidFill>
                  <a:srgbClr val="595959"/>
                </a:solidFill>
                <a:uFillTx/>
                <a:latin typeface="Calibri"/>
                <a:ea typeface="+mn-ea"/>
                <a:cs typeface="+mn-cs"/>
              </a:defRPr>
            </a:pPr>
            <a:r>
              <a:rPr lang="pt-BR" sz="2000" b="1" i="0" u="sng" strike="noStrike" kern="1200" cap="none" spc="0" baseline="0" dirty="0">
                <a:solidFill>
                  <a:srgbClr val="595959"/>
                </a:solidFill>
                <a:uFillTx/>
                <a:latin typeface="Calibri"/>
                <a:ea typeface="+mn-ea"/>
                <a:cs typeface="+mn-cs"/>
              </a:rPr>
              <a:t>Práticas de Gestão de Serviços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Série1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17"/>
              <c:pt idx="0">
                <c:v>Gerenciamento da Disponibilidade</c:v>
              </c:pt>
              <c:pt idx="1">
                <c:v>Análise de Negócios</c:v>
              </c:pt>
              <c:pt idx="2">
                <c:v>Gerenciamento do Desempenho e Capacidade</c:v>
              </c:pt>
              <c:pt idx="3">
                <c:v>Controle de Mudanças</c:v>
              </c:pt>
              <c:pt idx="4">
                <c:v>Gerenciamento de Incidentes</c:v>
              </c:pt>
              <c:pt idx="5">
                <c:v>Gerenciamento de Ativos de TI</c:v>
              </c:pt>
              <c:pt idx="6">
                <c:v>Gerenciamento de Eventos e Monitoramento</c:v>
              </c:pt>
              <c:pt idx="7">
                <c:v>Gerenciamento de Problemas</c:v>
              </c:pt>
              <c:pt idx="8">
                <c:v>Gerenciamento de Liberação</c:v>
              </c:pt>
              <c:pt idx="9">
                <c:v>Gerenciamento de Catálogo de Serviços</c:v>
              </c:pt>
              <c:pt idx="10">
                <c:v>Gerenciamento de Configuração de Serviço</c:v>
              </c:pt>
              <c:pt idx="11">
                <c:v>Gerenciamento de Continuidade de Serviço</c:v>
              </c:pt>
              <c:pt idx="12">
                <c:v>Desenho de Serviço</c:v>
              </c:pt>
              <c:pt idx="13">
                <c:v>Central de Serviço</c:v>
              </c:pt>
              <c:pt idx="14">
                <c:v>Gerenciamento de Nível de Serviço</c:v>
              </c:pt>
              <c:pt idx="15">
                <c:v>Gerenciamento de Requisições de Serviço</c:v>
              </c:pt>
              <c:pt idx="16">
                <c:v>Teste e Validação de Serviço</c:v>
              </c:pt>
            </c:strLit>
          </c:cat>
          <c:val>
            <c:numLit>
              <c:formatCode>General</c:formatCode>
              <c:ptCount val="17"/>
              <c:pt idx="0">
                <c:v>2</c:v>
              </c:pt>
              <c:pt idx="1">
                <c:v>2</c:v>
              </c:pt>
              <c:pt idx="2">
                <c:v>2</c:v>
              </c:pt>
              <c:pt idx="3">
                <c:v>2</c:v>
              </c:pt>
              <c:pt idx="4">
                <c:v>2</c:v>
              </c:pt>
              <c:pt idx="5">
                <c:v>2</c:v>
              </c:pt>
              <c:pt idx="6">
                <c:v>2</c:v>
              </c:pt>
              <c:pt idx="7">
                <c:v>2</c:v>
              </c:pt>
              <c:pt idx="8">
                <c:v>2</c:v>
              </c:pt>
              <c:pt idx="9">
                <c:v>2</c:v>
              </c:pt>
              <c:pt idx="10">
                <c:v>1</c:v>
              </c:pt>
              <c:pt idx="11">
                <c:v>2</c:v>
              </c:pt>
              <c:pt idx="12">
                <c:v>2</c:v>
              </c:pt>
              <c:pt idx="13">
                <c:v>3</c:v>
              </c:pt>
              <c:pt idx="14">
                <c:v>2</c:v>
              </c:pt>
              <c:pt idx="15">
                <c:v>2</c:v>
              </c:pt>
              <c:pt idx="16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0-7B0F-46A3-B4DA-264407334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39488"/>
        <c:axId val="388344480"/>
      </c:radarChart>
      <c:valAx>
        <c:axId val="388344480"/>
        <c:scaling>
          <c:orientation val="minMax"/>
          <c:max val="5"/>
        </c:scaling>
        <c:delete val="1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crossAx val="388339488"/>
        <c:crosses val="autoZero"/>
        <c:crossBetween val="between"/>
      </c:valAx>
      <c:catAx>
        <c:axId val="388339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8834448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chemeClr val="tx1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2000" b="1" i="0" u="sng" strike="noStrike" kern="1200" cap="none" spc="0" baseline="0">
                <a:solidFill>
                  <a:srgbClr val="595959"/>
                </a:solidFill>
                <a:uFillTx/>
                <a:latin typeface="Calibri"/>
                <a:ea typeface="+mn-ea"/>
                <a:cs typeface="+mn-cs"/>
              </a:defRPr>
            </a:pPr>
            <a:r>
              <a:rPr lang="pt-BR" sz="2000" b="1" i="0" u="sng" strike="noStrike" kern="1200" cap="none" spc="0" baseline="0">
                <a:solidFill>
                  <a:srgbClr val="595959"/>
                </a:solidFill>
                <a:uFillTx/>
                <a:latin typeface="Calibri"/>
                <a:ea typeface="+mn-ea"/>
                <a:cs typeface="+mn-cs"/>
              </a:rPr>
              <a:t>Práticas de Gerenciamento Técnico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Série1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3"/>
              <c:pt idx="0">
                <c:v>Gerenciamento de Implantação</c:v>
              </c:pt>
              <c:pt idx="1">
                <c:v>Gerenciamento de Plataforma e Infraestrutura</c:v>
              </c:pt>
              <c:pt idx="2">
                <c:v>Gerenciamento e Desenvolvimento de Software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2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0-628E-429C-ADA9-1F5B77829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38240"/>
        <c:axId val="388340736"/>
      </c:radarChart>
      <c:valAx>
        <c:axId val="388340736"/>
        <c:scaling>
          <c:orientation val="minMax"/>
          <c:max val="5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88338240"/>
        <c:crosses val="autoZero"/>
        <c:crossBetween val="between"/>
      </c:valAx>
      <c:catAx>
        <c:axId val="38833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3883407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chemeClr val="tx1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IESGo - BenchMarking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radarChart>
        <c:radarStyle val="marker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'IESGo-BenchMarking'!$C$57:$C$63</c:f>
              <c:strCache>
                <c:ptCount val="7"/>
                <c:pt idx="0">
                  <c:v>A organização executa processo de planejamento de tecnologia da informação</c:v>
                </c:pt>
                <c:pt idx="1">
                  <c:v>A organização executa processo de gestão dos riscos de tecnologia da informação relativos a processos de negócio</c:v>
                </c:pt>
                <c:pt idx="2">
                  <c:v>A organização executa processo de gestão de continuidade de serviços de tecnologia da informação</c:v>
                </c:pt>
                <c:pt idx="3">
                  <c:v>A organização dispõe de uma política de segurança da informação</c:v>
                </c:pt>
                <c:pt idx="4">
                  <c:v>A organização executa processo de gestão de projetos de tecnologia da informação</c:v>
                </c:pt>
                <c:pt idx="5">
                  <c:v>A liderança monitora o desempenho da gestão de tecnologia da informação</c:v>
                </c:pt>
                <c:pt idx="6">
                  <c:v>A alta administração estabeleceu modelo de gestão de tecnologia da informação</c:v>
                </c:pt>
              </c:strCache>
            </c:strRef>
          </c:cat>
          <c:val>
            <c:numRef>
              <c:f>'IESGo-BenchMarking'!$E$57:$E$63</c:f>
              <c:numCache>
                <c:formatCode>0%</c:formatCode>
                <c:ptCount val="7"/>
                <c:pt idx="0">
                  <c:v>0.85833333333333339</c:v>
                </c:pt>
                <c:pt idx="1">
                  <c:v>0.5</c:v>
                </c:pt>
                <c:pt idx="2">
                  <c:v>0.44166666666666665</c:v>
                </c:pt>
                <c:pt idx="3">
                  <c:v>1</c:v>
                </c:pt>
                <c:pt idx="4">
                  <c:v>0.83000000000000007</c:v>
                </c:pt>
                <c:pt idx="5">
                  <c:v>0.32499999999999996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A-45BE-9094-C385C6B1B0D0}"/>
            </c:ext>
          </c:extLst>
        </c:ser>
        <c:ser>
          <c:idx val="0"/>
          <c:order val="1"/>
          <c:marker>
            <c:symbol val="none"/>
          </c:marker>
          <c:cat>
            <c:strRef>
              <c:f>'IESGo-BenchMarking'!$C$57:$C$63</c:f>
              <c:strCache>
                <c:ptCount val="7"/>
                <c:pt idx="0">
                  <c:v>A organização executa processo de planejamento de tecnologia da informação</c:v>
                </c:pt>
                <c:pt idx="1">
                  <c:v>A organização executa processo de gestão dos riscos de tecnologia da informação relativos a processos de negócio</c:v>
                </c:pt>
                <c:pt idx="2">
                  <c:v>A organização executa processo de gestão de continuidade de serviços de tecnologia da informação</c:v>
                </c:pt>
                <c:pt idx="3">
                  <c:v>A organização dispõe de uma política de segurança da informação</c:v>
                </c:pt>
                <c:pt idx="4">
                  <c:v>A organização executa processo de gestão de projetos de tecnologia da informação</c:v>
                </c:pt>
                <c:pt idx="5">
                  <c:v>A liderança monitora o desempenho da gestão de tecnologia da informação</c:v>
                </c:pt>
                <c:pt idx="6">
                  <c:v>A alta administração estabeleceu modelo de gestão de tecnologia da informação</c:v>
                </c:pt>
              </c:strCache>
            </c:strRef>
          </c:cat>
          <c:val>
            <c:numRef>
              <c:f>'IESGo-BenchMarking'!$F$57:$F$63</c:f>
              <c:numCache>
                <c:formatCode>0%</c:formatCode>
                <c:ptCount val="7"/>
                <c:pt idx="0">
                  <c:v>0.38</c:v>
                </c:pt>
                <c:pt idx="1">
                  <c:v>0.15</c:v>
                </c:pt>
                <c:pt idx="2">
                  <c:v>0.15</c:v>
                </c:pt>
                <c:pt idx="3">
                  <c:v>0.5</c:v>
                </c:pt>
                <c:pt idx="4">
                  <c:v>0.36</c:v>
                </c:pt>
                <c:pt idx="5">
                  <c:v>0.15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A-45BE-9094-C385C6B1B0D0}"/>
            </c:ext>
          </c:extLst>
        </c:ser>
        <c:ser>
          <c:idx val="2"/>
          <c:order val="2"/>
          <c:marker>
            <c:symbol val="none"/>
          </c:marker>
          <c:cat>
            <c:strRef>
              <c:f>'IESGo-BenchMarking'!$C$57:$C$63</c:f>
              <c:strCache>
                <c:ptCount val="7"/>
                <c:pt idx="0">
                  <c:v>A organização executa processo de planejamento de tecnologia da informação</c:v>
                </c:pt>
                <c:pt idx="1">
                  <c:v>A organização executa processo de gestão dos riscos de tecnologia da informação relativos a processos de negócio</c:v>
                </c:pt>
                <c:pt idx="2">
                  <c:v>A organização executa processo de gestão de continuidade de serviços de tecnologia da informação</c:v>
                </c:pt>
                <c:pt idx="3">
                  <c:v>A organização dispõe de uma política de segurança da informação</c:v>
                </c:pt>
                <c:pt idx="4">
                  <c:v>A organização executa processo de gestão de projetos de tecnologia da informação</c:v>
                </c:pt>
                <c:pt idx="5">
                  <c:v>A liderança monitora o desempenho da gestão de tecnologia da informação</c:v>
                </c:pt>
                <c:pt idx="6">
                  <c:v>A alta administração estabeleceu modelo de gestão de tecnologia da informação</c:v>
                </c:pt>
              </c:strCache>
            </c:strRef>
          </c:cat>
          <c:val>
            <c:numRef>
              <c:f>'IESGo-BenchMarking'!$G$57:$G$63</c:f>
              <c:numCache>
                <c:formatCode>0%</c:formatCode>
                <c:ptCount val="7"/>
                <c:pt idx="0">
                  <c:v>0.43</c:v>
                </c:pt>
                <c:pt idx="1">
                  <c:v>0.22</c:v>
                </c:pt>
                <c:pt idx="2">
                  <c:v>0.57999999999999996</c:v>
                </c:pt>
                <c:pt idx="3">
                  <c:v>0</c:v>
                </c:pt>
                <c:pt idx="4">
                  <c:v>0</c:v>
                </c:pt>
                <c:pt idx="5">
                  <c:v>0.79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A-45BE-9094-C385C6B1B0D0}"/>
            </c:ext>
          </c:extLst>
        </c:ser>
        <c:ser>
          <c:idx val="3"/>
          <c:order val="3"/>
          <c:marker>
            <c:symbol val="none"/>
          </c:marker>
          <c:cat>
            <c:strRef>
              <c:f>'IESGo-BenchMarking'!$C$57:$C$63</c:f>
              <c:strCache>
                <c:ptCount val="7"/>
                <c:pt idx="0">
                  <c:v>A organização executa processo de planejamento de tecnologia da informação</c:v>
                </c:pt>
                <c:pt idx="1">
                  <c:v>A organização executa processo de gestão dos riscos de tecnologia da informação relativos a processos de negócio</c:v>
                </c:pt>
                <c:pt idx="2">
                  <c:v>A organização executa processo de gestão de continuidade de serviços de tecnologia da informação</c:v>
                </c:pt>
                <c:pt idx="3">
                  <c:v>A organização dispõe de uma política de segurança da informação</c:v>
                </c:pt>
                <c:pt idx="4">
                  <c:v>A organização executa processo de gestão de projetos de tecnologia da informação</c:v>
                </c:pt>
                <c:pt idx="5">
                  <c:v>A liderança monitora o desempenho da gestão de tecnologia da informação</c:v>
                </c:pt>
                <c:pt idx="6">
                  <c:v>A alta administração estabeleceu modelo de gestão de tecnologia da informação</c:v>
                </c:pt>
              </c:strCache>
            </c:strRef>
          </c:cat>
          <c:val>
            <c:numRef>
              <c:f>'IESGo-BenchMarking'!$H$57:$H$63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0.86</c:v>
                </c:pt>
                <c:pt idx="3">
                  <c:v>0.83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A-45BE-9094-C385C6B1B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6239375"/>
        <c:axId val="1"/>
      </c:radarChart>
      <c:catAx>
        <c:axId val="158623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586239375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F90A7-A9FB-4387-A4FA-FCF2E1662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41BFE4-BEAA-460A-952B-014020C45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07345-1179-4CFC-B0B1-BEF82CBE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2D9C4-0AB1-4F5E-B4F3-9122BFD9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9329FF-5720-4067-8767-15817A40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3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F5286-5B7E-4E67-81A5-D589DAC5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44894D-BA6E-4259-B7E2-9EF481505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797352-A39A-4FEC-AED7-25A64B79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A6C079-EF92-469F-A585-BE990C17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54D44-9BA1-4E8A-82F4-729A43CD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11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F6E65-AFB5-4109-9614-4EE677790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13C927-9D77-4755-B416-D3580C82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267CC9-FA74-4047-8046-F27DF0ED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5D88E7-4F66-426D-8C85-6E603A80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6BB869-3852-4109-BDAA-E7B197A7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4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F3B1F-7F75-4565-B4F5-24448535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113D58-1C4E-488E-94A5-0EEF3EB5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EDBAE-309F-47CE-8BD5-84C270E0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A34140-7E26-4D33-ACEB-CBA24936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EBE09D-D05F-4FEE-9CAF-A307C536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4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131DA-7968-41E7-9523-CE64D790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3F73F-30A8-426C-9278-5396E392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4F66F1-38BE-4FFC-86B4-DD3DD480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D75DF-4B79-4B78-9782-0C93BDD2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DC1C20-EE13-4C15-8839-17B69795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4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62186-2B3D-4BCC-B76F-B19B79FE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2D9DD-79A4-4004-A897-94BE14253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951069-E1D7-4137-A014-D3D4830FC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9B4AF4-24B7-48BA-8297-E18C099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C85B26-E263-4FF9-A703-3209C390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58FC66-7BCB-4BDC-A1A4-7B28BA88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85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2231-7773-490E-8113-E20EB449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6210CF-9BC4-421A-A994-9DEFAA81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E9FDFE-39DB-4366-AAA6-9C2F8C182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BC0070-7CAD-4F18-AF20-6D06729BB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13B1FF-64E9-4194-81E7-0594A07FD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AA7DF6-AC9F-4974-BF2D-A7D54054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80BB12-847A-4739-BF52-0A08C6E3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B42E43-B554-4210-9C0C-78A6AADE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84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FD04A-B164-46A6-8A41-94763A63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F2715A-5392-4333-96BC-BB30E74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A237B3-4736-4283-928C-DA7BBDA6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D90517-1183-4309-9629-2A19E3A4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81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5715A1-EB9C-41FD-961A-02B3E60E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6F5AC7-CF5A-4E70-830C-EA670BE7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6BC524-5EF2-4338-8EB1-65F2ECCB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33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602B6-1ACA-4643-A9CA-C43A5FA7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9793D-7547-4F9D-9258-5D02DD86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862EB6-A782-4AFE-832C-AA92A2D19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6E455C-0717-42F2-8EF5-A8EDB31D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1E1429-579E-4B8F-A5BE-DEC14635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42FCED-AF43-495F-B713-E41C0C85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38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54D7D-B39B-44EF-98E6-2D35914C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9DEECB-46A2-4741-B62A-63FB5B59B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8D61CD-93D9-4554-9EE7-7AE208533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3B269-051A-4E59-BF5A-993C9D2D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A39F58-8A60-4EF3-B3EE-464BC517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6A58D3-3ACA-4CD9-9CD2-1531A941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25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932E85-87D3-4148-9DA2-DC6059E0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D72BE1-0A80-4E10-8A39-93882017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5933C8-003F-423D-A637-AE812E242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6C4C-F56B-4B61-BB1B-7EEE19E1A83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E0398-FAF5-4D7A-94B9-6B4492A28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067FC-09F1-4D91-9844-B250AF751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F3EB-8F29-4CC2-8551-4053F3DBA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22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esgo.tcu.gov.br/arquivos-devolutivos-individuais-do-igg-2021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Relat&#243;rios/Invent&#225;rio%20de%20Necessidades%20e%20Cronograma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45E76C-C766-152F-567D-D7B288553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6" name="Caixa de Texto 2">
            <a:extLst>
              <a:ext uri="{FF2B5EF4-FFF2-40B4-BE49-F238E27FC236}">
                <a16:creationId xmlns:a16="http://schemas.microsoft.com/office/drawing/2014/main" id="{4A9DF197-7E8B-582A-EE9D-844B91B6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615" y="4074305"/>
            <a:ext cx="5398770" cy="4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solidFill>
                  <a:srgbClr val="FFFFFF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Workshop de ENCERRAMENTO</a:t>
            </a:r>
            <a:endParaRPr lang="pt-BR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 de Texto 2">
            <a:extLst>
              <a:ext uri="{FF2B5EF4-FFF2-40B4-BE49-F238E27FC236}">
                <a16:creationId xmlns:a16="http://schemas.microsoft.com/office/drawing/2014/main" id="{63BFB02C-34CC-6367-F5DB-6CE360C1017E}"/>
              </a:ext>
            </a:extLst>
          </p:cNvPr>
          <p:cNvSpPr txBox="1">
            <a:spLocks noChangeArrowheads="1"/>
          </p:cNvSpPr>
          <p:nvPr/>
        </p:nvSpPr>
        <p:spPr bwMode="auto">
          <a:xfrm rot="21271474">
            <a:off x="2443595" y="2636741"/>
            <a:ext cx="8436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BR" sz="2400" b="1" kern="100" dirty="0">
                <a:solidFill>
                  <a:srgbClr val="FFFFFF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Plano Diretor de Tecnologia da Informação </a:t>
            </a:r>
          </a:p>
          <a:p>
            <a:r>
              <a:rPr lang="pt-BR" sz="2400" b="1" kern="100" dirty="0">
                <a:solidFill>
                  <a:srgbClr val="FFFFFF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 Comunicação – PDTIC [DPMG]</a:t>
            </a:r>
            <a:endParaRPr lang="pt-BR" sz="10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D6482F-50D8-4632-B8CD-98F3C652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98" y="0"/>
            <a:ext cx="1267002" cy="13241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222647A-5E27-44DD-9137-7A635C003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98" y="1324160"/>
            <a:ext cx="1267002" cy="13241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DFF8B22-79BB-481E-9D0A-8DC3933E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98" y="2648320"/>
            <a:ext cx="1267002" cy="132416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4FB731D-6067-4789-8460-C2CC652F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98" y="3972480"/>
            <a:ext cx="1267002" cy="13241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2EAD814-781C-4579-ACF3-C30F2647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98" y="4218615"/>
            <a:ext cx="1267002" cy="132416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8BEAAC8-A340-47F8-A2A2-E58490004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998" y="5542775"/>
            <a:ext cx="1267002" cy="132416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485E3E6-16CF-4B6B-9B4E-CD7EFFF8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" y="0"/>
            <a:ext cx="1267002" cy="13241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1FEF1E9-EDA9-41B2-9ABC-0A993661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" y="1324160"/>
            <a:ext cx="1267002" cy="132416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BD021A3-426D-46F5-9AF5-4547B708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" y="2648320"/>
            <a:ext cx="1267002" cy="132416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3462160-4C36-42FB-9CD3-77E4B92E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" y="3972480"/>
            <a:ext cx="1267002" cy="132416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C9DE1D5-53B4-4A4A-B459-2C5E345E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640"/>
            <a:ext cx="1267002" cy="132416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42D1710-3017-47AA-A03B-423CC9DD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" y="5533840"/>
            <a:ext cx="1267002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4BBE62-0AFA-497E-AF82-13BBA391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517" y="649287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10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007EC6B-1ACA-4C1C-AB65-CDBEC1123C4B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Práticas de Gestão do ITIL v4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749725F-44A7-45AC-BE46-6FFA32D00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775778"/>
              </p:ext>
            </p:extLst>
          </p:nvPr>
        </p:nvGraphicFramePr>
        <p:xfrm>
          <a:off x="2835165" y="1704726"/>
          <a:ext cx="6727278" cy="487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E9CDDC87-D3CC-8987-4678-6FBE74BF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8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4BBE62-0AFA-497E-AF82-13BBA391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150" y="649287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11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007EC6B-1ACA-4C1C-AB65-CDBEC1123C4B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Práticas de Gestão do ITIL v4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E1AEC80-EE8E-411D-AB4A-74E891A12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78807"/>
              </p:ext>
            </p:extLst>
          </p:nvPr>
        </p:nvGraphicFramePr>
        <p:xfrm>
          <a:off x="2667001" y="1676718"/>
          <a:ext cx="7157544" cy="467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03D54740-DBE7-4AB5-98F9-B5D6E326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03984CB-DBFE-486E-B918-7698B139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62B916-DA36-4AC2-ABD0-084CE8BE7405}"/>
              </a:ext>
            </a:extLst>
          </p:cNvPr>
          <p:cNvSpPr txBox="1"/>
          <p:nvPr/>
        </p:nvSpPr>
        <p:spPr>
          <a:xfrm>
            <a:off x="1037123" y="1700902"/>
            <a:ext cx="99060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coleta de dados para cálculo do índice é realizada por meio de questionário eletrônico de autoavaliação;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 instrumento de pesquisa, chamado </a:t>
            </a:r>
            <a:r>
              <a:rPr lang="pt-BR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iESGo</a:t>
            </a: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foi gerado a partir da reformulação do questionário do </a:t>
            </a:r>
            <a:r>
              <a:rPr lang="pt-BR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iGG</a:t>
            </a: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(Índice Integrado de Governança e Gestão Públicas do Tribunal de Contas da União)</a:t>
            </a: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,</a:t>
            </a: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que passou a integrar a avaliação dos processos de governança e gestão como os de sustentabilidade ambiental e social;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questionário </a:t>
            </a:r>
            <a:r>
              <a:rPr lang="pt-BR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iESGo</a:t>
            </a: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aborda os seguintes temas: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de Pessoas;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de Tecnologia da Informação e da Segurança da Informação;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de Contratações;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Orçamentária;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 Ambiental;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 Social.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0168C77-20EF-49DA-B08B-0365B4F15AED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</a:t>
            </a:r>
            <a:r>
              <a:rPr lang="pt-BR" sz="3200" dirty="0" err="1">
                <a:solidFill>
                  <a:schemeClr val="bg1"/>
                </a:solidFill>
                <a:latin typeface="Montserrat" pitchFamily="2" charset="0"/>
              </a:rPr>
              <a:t>BenchMark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 - </a:t>
            </a:r>
            <a:r>
              <a:rPr lang="pt-BR" sz="3200" dirty="0" err="1">
                <a:solidFill>
                  <a:schemeClr val="bg1"/>
                </a:solidFill>
                <a:latin typeface="Montserrat" pitchFamily="2" charset="0"/>
              </a:rPr>
              <a:t>iESGo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Logo Rodapé">
            <a:extLst>
              <a:ext uri="{FF2B5EF4-FFF2-40B4-BE49-F238E27FC236}">
                <a16:creationId xmlns:a16="http://schemas.microsoft.com/office/drawing/2014/main" id="{9F88EA78-5CF3-08E2-9B50-76B31547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6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03984CB-DBFE-486E-B918-7698B139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13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62B916-DA36-4AC2-ABD0-084CE8BE7405}"/>
              </a:ext>
            </a:extLst>
          </p:cNvPr>
          <p:cNvSpPr txBox="1"/>
          <p:nvPr/>
        </p:nvSpPr>
        <p:spPr>
          <a:xfrm>
            <a:off x="988997" y="1737598"/>
            <a:ext cx="99060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comum acordo entre a Voyager e a STI, decidiu-se por utilizar um subconjunto do </a:t>
            </a:r>
            <a:r>
              <a:rPr lang="pt-BR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iESGo</a:t>
            </a: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realizarmos este benchmarking;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subconjunto contou com parte das questões e subquestões dos temas Gestão de Tecnologia da Informação e da Segurança da Informação e Estratégia. As questões selecionadas foram as seguintes: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organização executa processo de planejamento de tecnologia da informação?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organização executa processo de gestão dos riscos de tecnologia da informação relativos a processos de negócio?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organização executa processo de gestão de continuidade de serviços de tecnologia da informação?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organização dispõe de uma política de segurança da informação?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organização executa processo de gestão de projetos de tecnologia da informação?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liderança monitora o desempenho da gestão de tecnologia da informação?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alta administração estabeleceu modelo de gestão de tecnologia da informação?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93D0D4-6C6C-4C5F-B650-C7EB5C0A5D97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</a:t>
            </a:r>
            <a:r>
              <a:rPr lang="pt-BR" sz="3200" dirty="0" err="1">
                <a:solidFill>
                  <a:schemeClr val="bg1"/>
                </a:solidFill>
                <a:latin typeface="Montserrat" pitchFamily="2" charset="0"/>
              </a:rPr>
              <a:t>BenchMark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 - </a:t>
            </a:r>
            <a:r>
              <a:rPr lang="pt-BR" sz="3200" dirty="0" err="1">
                <a:solidFill>
                  <a:schemeClr val="bg1"/>
                </a:solidFill>
                <a:latin typeface="Montserrat" pitchFamily="2" charset="0"/>
              </a:rPr>
              <a:t>iESGo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2" descr="Logo Rodapé">
            <a:extLst>
              <a:ext uri="{FF2B5EF4-FFF2-40B4-BE49-F238E27FC236}">
                <a16:creationId xmlns:a16="http://schemas.microsoft.com/office/drawing/2014/main" id="{40DF07AA-CC5A-4993-8ADA-666E60EA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3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5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A3C4A1C-36E4-44B5-A108-44C2104A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14C4D9-0FE9-25CD-D5AE-657556E3C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446973"/>
              </p:ext>
            </p:extLst>
          </p:nvPr>
        </p:nvGraphicFramePr>
        <p:xfrm>
          <a:off x="2779228" y="1557046"/>
          <a:ext cx="6633544" cy="474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9031D09-451D-470D-8730-74EFE8D133F1}"/>
              </a:ext>
            </a:extLst>
          </p:cNvPr>
          <p:cNvSpPr txBox="1"/>
          <p:nvPr/>
        </p:nvSpPr>
        <p:spPr>
          <a:xfrm>
            <a:off x="2711851" y="6276601"/>
            <a:ext cx="35734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05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Defensoria Pública de Minas Gerais (Série 1 – AZUL)</a:t>
            </a:r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05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Ministério Público Estadual (Série 2 – Laranja)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2558880-2415-4907-B503-3ACF510F4FD3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</a:t>
            </a:r>
            <a:r>
              <a:rPr lang="pt-BR" sz="3200" dirty="0" err="1">
                <a:solidFill>
                  <a:schemeClr val="bg1"/>
                </a:solidFill>
                <a:latin typeface="Montserrat" pitchFamily="2" charset="0"/>
              </a:rPr>
              <a:t>BenchMark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 - </a:t>
            </a:r>
            <a:r>
              <a:rPr lang="pt-BR" sz="3200" dirty="0" err="1">
                <a:solidFill>
                  <a:schemeClr val="bg1"/>
                </a:solidFill>
                <a:latin typeface="Montserrat" pitchFamily="2" charset="0"/>
              </a:rPr>
              <a:t>iESGo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88B230-EE81-4915-B120-C296EFE9E117}"/>
              </a:ext>
            </a:extLst>
          </p:cNvPr>
          <p:cNvSpPr txBox="1"/>
          <p:nvPr/>
        </p:nvSpPr>
        <p:spPr>
          <a:xfrm>
            <a:off x="6285296" y="6291289"/>
            <a:ext cx="33961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05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Defensoria Púbica Estadual (Série 3 – Cinza)</a:t>
            </a:r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05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Tribunal de Justiça Estadual (Série 4 – Amarelo)</a:t>
            </a:r>
          </a:p>
        </p:txBody>
      </p:sp>
      <p:pic>
        <p:nvPicPr>
          <p:cNvPr id="4" name="Picture 2" descr="Logo Rodapé">
            <a:extLst>
              <a:ext uri="{FF2B5EF4-FFF2-40B4-BE49-F238E27FC236}">
                <a16:creationId xmlns:a16="http://schemas.microsoft.com/office/drawing/2014/main" id="{4D85CF61-A1B9-67AD-FE6D-28DF7CB7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1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B288EF6-DBD7-4697-9AE2-616B22A6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3150" y="6415555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15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59354E-F514-46B4-844E-5C62D65F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29" y="1276804"/>
            <a:ext cx="5706032" cy="530079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A336D62-FAD5-42CB-AC04-7624CFE28E11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</a:t>
            </a:r>
            <a:r>
              <a:rPr lang="pt-BR" sz="1800" b="1" kern="0" cap="all" spc="75" dirty="0">
                <a:solidFill>
                  <a:srgbClr val="FFFFFF"/>
                </a:solidFill>
                <a:effectLst/>
                <a:latin typeface="Calibri Light" panose="020F0302020204030204" pitchFamily="34" charset="0"/>
                <a:cs typeface="Times New Roman" panose="02020603050405020304" pitchFamily="18" charset="0"/>
              </a:rPr>
              <a:t>Modelo de Relacionamento com as áreas de negócio e suporte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3A2023-B5AF-41A8-97FA-61FD120D192B}"/>
              </a:ext>
            </a:extLst>
          </p:cNvPr>
          <p:cNvSpPr txBox="1"/>
          <p:nvPr/>
        </p:nvSpPr>
        <p:spPr>
          <a:xfrm>
            <a:off x="1705131" y="6598117"/>
            <a:ext cx="100166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GRAEML, Alexandre R. Sistemas de informação: o alinhamento da estratégia de TI com a estratégia corporativa. São Paulo: Atlas, 2000.</a:t>
            </a:r>
            <a:endParaRPr lang="pt-BR" sz="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1072F5-D14A-4297-87AB-B2E0AA6C31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73" y="2237848"/>
            <a:ext cx="3891915" cy="2832735"/>
          </a:xfrm>
          <a:prstGeom prst="rect">
            <a:avLst/>
          </a:prstGeom>
        </p:spPr>
      </p:pic>
      <p:pic>
        <p:nvPicPr>
          <p:cNvPr id="3" name="Picture 2" descr="Logo Rodapé">
            <a:extLst>
              <a:ext uri="{FF2B5EF4-FFF2-40B4-BE49-F238E27FC236}">
                <a16:creationId xmlns:a16="http://schemas.microsoft.com/office/drawing/2014/main" id="{5AEBAEFA-37CD-1EA1-57DE-5F28BEC9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0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51114C2-DB89-4E74-8231-2E58A9D2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15" y="649287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16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55F80D-0553-4654-AC20-B2D9C3F36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9898" y="2418565"/>
            <a:ext cx="4190365" cy="30473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5DD84B3-88F7-4302-84EC-1440D2C7BA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53407" y="2418564"/>
            <a:ext cx="4200525" cy="33426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3229810-DD4C-4B7E-8BF5-32EECC6B63F0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Nova Estrutura Hierárquica da STI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2" descr="Logo Rodapé">
            <a:extLst>
              <a:ext uri="{FF2B5EF4-FFF2-40B4-BE49-F238E27FC236}">
                <a16:creationId xmlns:a16="http://schemas.microsoft.com/office/drawing/2014/main" id="{B8453BD4-62FD-46DE-BF31-EB9EB45AA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3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2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7FF869-52EA-4D25-A1AE-7ABF4CCD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0686" y="6492875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17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E06E5B-ED1F-4AA9-A98D-C2EE550E9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91658" y="182879"/>
            <a:ext cx="5074488" cy="649255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19BBEFF-B685-429D-9BEF-B92AA637BDF2}"/>
              </a:ext>
            </a:extLst>
          </p:cNvPr>
          <p:cNvSpPr txBox="1">
            <a:spLocks/>
          </p:cNvSpPr>
          <p:nvPr/>
        </p:nvSpPr>
        <p:spPr>
          <a:xfrm>
            <a:off x="719920" y="1135648"/>
            <a:ext cx="5074488" cy="43493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–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Planejamento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–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Estrutura de Governança de TI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DFFA6588-2804-40B4-8744-A804878FD288}"/>
              </a:ext>
            </a:extLst>
          </p:cNvPr>
          <p:cNvSpPr/>
          <p:nvPr/>
        </p:nvSpPr>
        <p:spPr>
          <a:xfrm>
            <a:off x="635267" y="827773"/>
            <a:ext cx="5460733" cy="5359999"/>
          </a:xfrm>
          <a:prstGeom prst="wedgeEllipseCallout">
            <a:avLst>
              <a:gd name="adj1" fmla="val 96328"/>
              <a:gd name="adj2" fmla="val -2967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1º</a:t>
            </a: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Fica instituído o Comitê Gestor de Tecnologia da Informação - CGTI, estrutura coletiva e transversal da DPMG, de caráter normativo e deliberativo, vinculado ao Defensor Público-Geral ou a quem ele delegar, que tem por finalidade analisar, definir, orientar, acompanhar e aprovar o planejamento e utilização das tecnologias de informação no âmbito da DPMG.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3526D4DC-373B-42C9-94B7-37C4CDBCBF6F}"/>
              </a:ext>
            </a:extLst>
          </p:cNvPr>
          <p:cNvSpPr/>
          <p:nvPr/>
        </p:nvSpPr>
        <p:spPr>
          <a:xfrm>
            <a:off x="635266" y="749000"/>
            <a:ext cx="5460733" cy="5517544"/>
          </a:xfrm>
          <a:prstGeom prst="wedgeEllipseCallout">
            <a:avLst>
              <a:gd name="adj1" fmla="val 95793"/>
              <a:gd name="adj2" fmla="val -2955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2º </a:t>
            </a: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Comitê Gestor de Tecnologia da Informação (CGTI) será composto por membros titulares, considerando: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romanUcPeriod"/>
            </a:pP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Superintende de Tecnologia da Informação da DPMG;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romanUcPeriod"/>
            </a:pP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representante da &lt;&lt;A Definir&gt;&gt;;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romanUcPeriod"/>
            </a:pP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representante da &lt;&lt;A Definir&gt;&gt;;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romanUcPeriod"/>
            </a:pP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representante da &lt;&lt;A Definir&gt;&gt;;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romanUcPeriod"/>
            </a:pP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representante da &lt;&lt;A Definir&gt;&gt;.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romanUcPeriod"/>
            </a:pPr>
            <a:r>
              <a:rPr lang="pt-B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Secretário-Executivo: servidor (a) responsável por organizar reuniões e atas, sem direito a voz e voto; 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4511CF93-B6C7-C42F-488C-C2525C72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77" y="118479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70E25F-5CD0-4D4D-B642-32156DF0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3150" y="6449377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18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C28456-370F-4652-8D1F-6E893D1E81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5" y="218908"/>
            <a:ext cx="4613025" cy="642018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7FDC614-F3AD-43D4-9320-C35AA61E47FB}"/>
              </a:ext>
            </a:extLst>
          </p:cNvPr>
          <p:cNvSpPr txBox="1">
            <a:spLocks/>
          </p:cNvSpPr>
          <p:nvPr/>
        </p:nvSpPr>
        <p:spPr>
          <a:xfrm>
            <a:off x="825799" y="218908"/>
            <a:ext cx="5006427" cy="36479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–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Planejamento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 –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Fluxo de Demandas de Projetos e Manutenções 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42DB85A-596B-478F-8A4B-EE64295CD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99" y="4041132"/>
            <a:ext cx="461302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Projetos: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Projetos Estratégicos (PE);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Plano Geral de Atuação (PGA);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Plano de Logística Sustentável (PLS);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Projetos Setoriais (PS);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Projetos Próprios (PP – Demandas da STI);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Manutenções: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altLang="pt-BR" sz="1200" dirty="0">
                <a:cs typeface="Arial" panose="020B0604020202020204" pitchFamily="34" charset="0"/>
              </a:rPr>
              <a:t>Adaptativa;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Corretiva;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altLang="pt-BR" sz="1200" dirty="0">
                <a:cs typeface="Arial" panose="020B0604020202020204" pitchFamily="34" charset="0"/>
              </a:rPr>
              <a:t>Evolutiva.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097E92-8049-4671-B130-708938ED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6" y="0"/>
            <a:ext cx="10007599" cy="6830069"/>
          </a:xfrm>
          <a:prstGeom prst="rect">
            <a:avLst/>
          </a:prstGeom>
        </p:spPr>
      </p:pic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7FFA3E11-0E00-9DE4-A40B-065B517A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677" y="518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442096B-395A-44BF-9AFF-CB9C9E50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19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A73DCD-ED74-4C79-97AA-D815CA58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" y="2090455"/>
            <a:ext cx="5640280" cy="40612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A2CFDE-958C-4160-B25E-36EA4414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643" y="2090455"/>
            <a:ext cx="6072644" cy="406124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EDCFA77-2808-4620-8FAA-4FA7AFBCF965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Priorização dos Projetos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380FAC5F-9A91-AB19-7A71-90EE58A8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1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46B608-080C-BEBA-7839-9513BFE9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069" y="1947381"/>
            <a:ext cx="9115864" cy="2624620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bg2">
                  <a:lumMod val="25000"/>
                </a:schemeClr>
              </a:solidFill>
              <a:latin typeface="Montserrat" pitchFamily="2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Montserrat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BF2842-1B0D-0359-26BF-69929F79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8727" y="6431404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>
                <a:solidFill>
                  <a:schemeClr val="bg1"/>
                </a:solidFill>
                <a:latin typeface="Montserrat" pitchFamily="2" charset="0"/>
              </a:rPr>
              <a:t>2</a:t>
            </a:fld>
            <a:endParaRPr lang="pt-BR" sz="1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4A6778B-58FC-C0AF-6297-061F1261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68" y="280404"/>
            <a:ext cx="9115864" cy="817512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Agenda</a:t>
            </a:r>
            <a:endParaRPr lang="pt-BR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7CDC8F-A9AC-4AB0-8B7C-4EB88ACF0BA5}"/>
              </a:ext>
            </a:extLst>
          </p:cNvPr>
          <p:cNvSpPr txBox="1"/>
          <p:nvPr/>
        </p:nvSpPr>
        <p:spPr>
          <a:xfrm>
            <a:off x="1538067" y="1164218"/>
            <a:ext cx="9115864" cy="538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Desenvolvendo o PDTIC – Preparação + Diagnóstico + Planejamento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Desenvolvendo o PDTIC – Preparação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Desenvolvendo o PDTIC – Diagnóstico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Matriz SWOT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Práticas de Gestão do ITIL v4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iESGo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Modelo de Relacionamento com as áreas de negócio e suporte</a:t>
            </a:r>
          </a:p>
          <a:p>
            <a:pPr marL="800100" lvl="1" indent="-34290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Desenvolvendo o PDTIC – Planejamento 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Nova Estrutura Hierárquica da STI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Estrutura de Governança de TI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Fluxo de Demandas de Projetos e Manutenções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Priorização dos Projetos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Inventário de necessidades e cronograma de implantação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Estratégia de execução do PDTIC 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Matriz de Riscos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Fatores Críticos de Sucesso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Processo de Revisão do PDTIC</a:t>
            </a:r>
          </a:p>
        </p:txBody>
      </p:sp>
      <p:pic>
        <p:nvPicPr>
          <p:cNvPr id="1026" name="Picture 2" descr="Logo Rodapé">
            <a:extLst>
              <a:ext uri="{FF2B5EF4-FFF2-40B4-BE49-F238E27FC236}">
                <a16:creationId xmlns:a16="http://schemas.microsoft.com/office/drawing/2014/main" id="{27F431EE-3A81-4BF4-972D-28C89CAC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077" y="137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2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0EED22-3E12-4C1A-9804-1CB1E9D1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15" y="6398883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20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46A6375-17D1-4354-9DAF-32CC5904E169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5291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 Inventário de necessidades e cronograma de implantação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DB3C08-1A1B-4463-BCF0-686E2CFD7389}"/>
              </a:ext>
            </a:extLst>
          </p:cNvPr>
          <p:cNvSpPr txBox="1"/>
          <p:nvPr/>
        </p:nvSpPr>
        <p:spPr>
          <a:xfrm>
            <a:off x="720290" y="3136612"/>
            <a:ext cx="10751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Inventário de necessidades e cronograma de implantação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68DEE64E-5A97-C112-9FCE-F9DDE2FE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7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0EED22-3E12-4C1A-9804-1CB1E9D1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15" y="6398883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21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46A6375-17D1-4354-9DAF-32CC5904E169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5291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 Estratégia de execução do PDTIC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D7711F-0F54-4C8C-AA01-1909E9FB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946"/>
            <a:ext cx="12192000" cy="3735647"/>
          </a:xfrm>
          <a:prstGeom prst="rect">
            <a:avLst/>
          </a:prstGeom>
        </p:spPr>
      </p:pic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73916D0C-F99D-A83E-AB1F-D6304BE9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0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0EED22-3E12-4C1A-9804-1CB1E9D1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15" y="6398883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22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46A6375-17D1-4354-9DAF-32CC5904E169}"/>
              </a:ext>
            </a:extLst>
          </p:cNvPr>
          <p:cNvSpPr txBox="1">
            <a:spLocks/>
          </p:cNvSpPr>
          <p:nvPr/>
        </p:nvSpPr>
        <p:spPr>
          <a:xfrm>
            <a:off x="1538068" y="93992"/>
            <a:ext cx="9115864" cy="10132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 Estratégia de execução do PDTIC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D53505-4FB1-47CB-A6B2-91689205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199"/>
            <a:ext cx="12192000" cy="5750801"/>
          </a:xfrm>
          <a:prstGeom prst="rect">
            <a:avLst/>
          </a:prstGeom>
        </p:spPr>
      </p:pic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E333AA77-6A2C-DD27-9EDB-3F660C46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99429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49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0EED22-3E12-4C1A-9804-1CB1E9D1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15" y="6398883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23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0F8569-385A-4280-B4E4-EE75E5A9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039"/>
            <a:ext cx="12192000" cy="514184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3C60CFA-3C24-4FBE-B301-EF669F25F99E}"/>
              </a:ext>
            </a:extLst>
          </p:cNvPr>
          <p:cNvSpPr txBox="1">
            <a:spLocks/>
          </p:cNvSpPr>
          <p:nvPr/>
        </p:nvSpPr>
        <p:spPr>
          <a:xfrm>
            <a:off x="1538068" y="93992"/>
            <a:ext cx="9115864" cy="10132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 Estratégia de execução do PDTIC </a:t>
            </a: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8654D34A-0175-F14F-4C05-30B12031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3229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9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6A0D856-EDED-45AB-BE54-5A7C9FDC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24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5B38C3-C3F8-4CF9-81CB-B9585D31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10" y="1446784"/>
            <a:ext cx="7599380" cy="527469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977E041-BE26-4766-AC31-E20535FD630C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Matriz de Riscos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Logo Rodapé">
            <a:extLst>
              <a:ext uri="{FF2B5EF4-FFF2-40B4-BE49-F238E27FC236}">
                <a16:creationId xmlns:a16="http://schemas.microsoft.com/office/drawing/2014/main" id="{14A11670-0491-F95A-FFCB-BA364C38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8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E4DE2D-6F80-4C3C-9F4D-65FFE4C5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1885" y="649095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25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61FD55-AA1F-4544-92B6-2465B5DDA2FD}"/>
              </a:ext>
            </a:extLst>
          </p:cNvPr>
          <p:cNvSpPr txBox="1"/>
          <p:nvPr/>
        </p:nvSpPr>
        <p:spPr>
          <a:xfrm>
            <a:off x="1538068" y="1801793"/>
            <a:ext cx="9115863" cy="4671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Alguns fatores críticos para implantação do PDTIC devem ser levados em consideração, a saber: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apoio da Alta Administração da DPMG;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evolução da cultura organizacional da STI quanto a governança e gestão de TI;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definição de estratégia de divulgação e uso do PDTIC visando a integração dos processos e dos projetos de TI; 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envolvimento dos stakeholders das áreas de negócio na utilização dos processos e das políticas a serem desenvolvidas;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disponibilidade de recursos orçamentários e financeiros; 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acompanhamento, monitoramento e controle da execução do PDTIC;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engajamento dos funcionários da STI para definição, implantação e institucionalização dos processos e políticas de TI.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63D1FC4-E276-4800-8884-0C6941095ABD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Fatores Críticos de Sucesso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601D5641-D482-9443-8C95-42A79D6F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3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0EED22-3E12-4C1A-9804-1CB1E9D1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415" y="6398883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26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4A28C09-36DC-4898-965B-D4653145B77A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Planejamento – Processo de Revisão do PDTIC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047B37-2AB7-4065-B8A5-64B04B831855}"/>
              </a:ext>
            </a:extLst>
          </p:cNvPr>
          <p:cNvSpPr txBox="1"/>
          <p:nvPr/>
        </p:nvSpPr>
        <p:spPr>
          <a:xfrm>
            <a:off x="1538067" y="2000245"/>
            <a:ext cx="9115863" cy="3385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Este Plano Diretor deverá ser atualizado: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final dos anos subsequentes (2025 a 2026), após a coleta dos resultados das ações e das novas demandas, tomando-se como referências as metas estabelecidas. Serão gerados Planos de Mudanças periódicos, onde haverá a consolidação dos resultados das ações e de novas demandas;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Excepcionalmente por demanda das áreas de negócio, para mudanças imediatas julgadas necessárias;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revisões deverão ser aprovadas pelo Comitê Gestor de Tecnologia da Informação.</a:t>
            </a: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6D0ECD1E-7928-E965-ED82-C2F5FF9C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8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3C8F8-770B-2497-C5B7-F91A97D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804" y="1432121"/>
            <a:ext cx="6100682" cy="85662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Perguntas?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398B38-42B9-AC23-6A0D-712CDF05C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184" y="5544563"/>
            <a:ext cx="8543925" cy="117691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</a:rPr>
              <a:t>Unidade de Pesquisa e Inovação – UPI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Prof. Dr. Rodolfo Barros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rodolfo@voyager.srv.br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147888-5740-878A-75A1-9BAD05F8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27</a:t>
            </a:fld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D89132-BD37-38EB-2618-5E537B9865B2}"/>
              </a:ext>
            </a:extLst>
          </p:cNvPr>
          <p:cNvSpPr txBox="1">
            <a:spLocks/>
          </p:cNvSpPr>
          <p:nvPr/>
        </p:nvSpPr>
        <p:spPr>
          <a:xfrm>
            <a:off x="1583893" y="4481388"/>
            <a:ext cx="6700345" cy="1176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chemeClr val="accent6">
                    <a:lumMod val="50000"/>
                  </a:schemeClr>
                </a:solidFill>
              </a:rPr>
              <a:t>                      Muito obrigado</a:t>
            </a:r>
          </a:p>
        </p:txBody>
      </p:sp>
    </p:spTree>
    <p:extLst>
      <p:ext uri="{BB962C8B-B14F-4D97-AF65-F5344CB8AC3E}">
        <p14:creationId xmlns:p14="http://schemas.microsoft.com/office/powerpoint/2010/main" val="451778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BE0C3F-096E-E325-2DD4-2D4E3C72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2E0067-10F0-E52D-BABB-411168A8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196B-4A7A-4266-979B-07193584619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26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21EE42-B692-C1D2-5F7F-45CF305F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68" y="1656464"/>
            <a:ext cx="1834608" cy="2178330"/>
          </a:xfrm>
          <a:prstGeom prst="rect">
            <a:avLst/>
          </a:prstGeom>
          <a:solidFill>
            <a:srgbClr val="334F21"/>
          </a:solidFill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E5BA25AB-0BE7-8EEA-2D73-A5AEC04A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97" y="1612616"/>
            <a:ext cx="7357240" cy="22660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4C2293-ECB0-2938-85A7-BE5853B1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68" y="280404"/>
            <a:ext cx="9115864" cy="817512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E854A8-49D8-438C-9B82-8784089E52B9}"/>
              </a:ext>
            </a:extLst>
          </p:cNvPr>
          <p:cNvSpPr txBox="1"/>
          <p:nvPr/>
        </p:nvSpPr>
        <p:spPr>
          <a:xfrm>
            <a:off x="1545776" y="4976207"/>
            <a:ext cx="9131281" cy="1693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 1 – Diagnóstico da Situação Atual. 2024.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 2 – Levantamento das Necessidades em TIC. 2024.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 3 – Proposta de Solução. 2025.</a:t>
            </a:r>
          </a:p>
          <a:p>
            <a:pPr marL="342900" lvl="0" indent="-34290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PDTIC – Plano Diretor de Tecnologia da Informação e Comunicação. 2025.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65258DFC-1C17-4717-9C3A-2CEAE1C448E9}"/>
              </a:ext>
            </a:extLst>
          </p:cNvPr>
          <p:cNvSpPr/>
          <p:nvPr/>
        </p:nvSpPr>
        <p:spPr>
          <a:xfrm>
            <a:off x="5775981" y="3970998"/>
            <a:ext cx="484632" cy="91285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Logo Rodapé">
            <a:extLst>
              <a:ext uri="{FF2B5EF4-FFF2-40B4-BE49-F238E27FC236}">
                <a16:creationId xmlns:a16="http://schemas.microsoft.com/office/drawing/2014/main" id="{C50449FD-D6B3-5A73-C8DC-D6053435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979" y="4363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6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92679E-008F-4ED1-B5A7-FDA10D5E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825625"/>
            <a:ext cx="8543925" cy="27253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400" dirty="0" err="1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Kickoff</a:t>
            </a:r>
            <a:r>
              <a:rPr lang="pt-BR" sz="2400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 do projeto;</a:t>
            </a:r>
          </a:p>
          <a:p>
            <a:r>
              <a:rPr lang="pt-BR" sz="2400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Solicitação de Documentos;</a:t>
            </a:r>
          </a:p>
          <a:p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Documentos Apresentados pela STI (extras);</a:t>
            </a:r>
          </a:p>
          <a:p>
            <a:r>
              <a:rPr lang="pt-BR" sz="2400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Entrevistas Presenciais e Remotas;</a:t>
            </a:r>
          </a:p>
          <a:p>
            <a:r>
              <a:rPr lang="pt-BR" sz="2400" dirty="0"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Questionário Eletrônico (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para os funcionários da STI e outro questionário para áreas ligadas a gestão da DPMG).</a:t>
            </a:r>
          </a:p>
          <a:p>
            <a:endParaRPr lang="pt-BR" sz="1800" dirty="0">
              <a:solidFill>
                <a:srgbClr val="2F5496"/>
              </a:solidFill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68584A-338A-4FAA-82AD-2EE6DF01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465" y="6408904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4</a:t>
            </a:fld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A434C6-F230-4CB9-BE57-05752D58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68" y="280404"/>
            <a:ext cx="9115864" cy="817512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- Preparação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659869FC-1C81-4F66-8D45-F7488E1DD9FD}"/>
              </a:ext>
            </a:extLst>
          </p:cNvPr>
          <p:cNvSpPr/>
          <p:nvPr/>
        </p:nvSpPr>
        <p:spPr>
          <a:xfrm>
            <a:off x="4103795" y="2777954"/>
            <a:ext cx="6264166" cy="3760823"/>
          </a:xfrm>
          <a:prstGeom prst="wedgeEllipseCallout">
            <a:avLst>
              <a:gd name="adj1" fmla="val -77829"/>
              <a:gd name="adj2" fmla="val -1989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questionário eletrônico ficou disponível por 15 dias, aproximadamente. Houve um total de 69 respostas para o questionário da STI e 24 respostas para os gestores da DPMG. Tanto a forma de coleta, quanto o número de respondentes faz com que a amostra seja representativa. As respostas devem ser utilizadas com cautela para a geração de </a:t>
            </a:r>
            <a:r>
              <a:rPr lang="pt-BR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insights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A8E26223-4BB2-D43F-137C-DEC69680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978" y="4358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7E910C-040E-4506-B159-64C3A418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6975" y="6445993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2CAA2B-7B59-48E3-B102-CE813EDC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0" y="1592797"/>
            <a:ext cx="5433099" cy="249228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5ECE2AC-C0DA-49C5-AA63-9D234A8D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68" y="280404"/>
            <a:ext cx="9115864" cy="817512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- Preparação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BE4A87-F4A5-4EF4-9768-7EABB5B8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0" y="4181993"/>
            <a:ext cx="5418199" cy="24922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D6D0953-7C7D-407F-A2BF-9FC4EBDFC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67" y="1592797"/>
            <a:ext cx="5955990" cy="5110067"/>
          </a:xfrm>
          <a:prstGeom prst="rect">
            <a:avLst/>
          </a:prstGeom>
        </p:spPr>
      </p:pic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2C51BE85-0302-05BD-8DFE-564366B0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352" y="4358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2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6FE3D38-3C79-42F2-90F7-6BCBAE44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7485" y="6395034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6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A6ECDBE-FF97-410E-BC1A-261C08E5763A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8175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- Preparação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60D888-CD29-479C-8144-C38F22AC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5" y="1195053"/>
            <a:ext cx="4735630" cy="21848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FB52CB-EBAB-4AC6-B35D-2EE4B37F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15" y="3982151"/>
            <a:ext cx="4690350" cy="20179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580FDB2-A920-4926-BD57-804F56DBD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036" y="1227223"/>
            <a:ext cx="4578418" cy="21204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6D1605B-EAFF-47C8-9CA1-22FDD1A87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333" y="3478114"/>
            <a:ext cx="3659823" cy="3237768"/>
          </a:xfrm>
          <a:prstGeom prst="rect">
            <a:avLst/>
          </a:prstGeom>
        </p:spPr>
      </p:pic>
      <p:pic>
        <p:nvPicPr>
          <p:cNvPr id="4" name="Picture 2" descr="Logo Rodapé">
            <a:extLst>
              <a:ext uri="{FF2B5EF4-FFF2-40B4-BE49-F238E27FC236}">
                <a16:creationId xmlns:a16="http://schemas.microsoft.com/office/drawing/2014/main" id="{6C2C57BF-3B8F-5350-CC1C-38CBC577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978" y="4362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5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D5842D-73B9-4D8D-BFDA-950F0007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016" y="649287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7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7CA2A2-1122-47EB-8591-2419F37175D5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8175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Matriz SWOT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ECBF12-C181-49D5-9D12-98693EF62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58" y="1328208"/>
            <a:ext cx="7059283" cy="5249388"/>
          </a:xfrm>
          <a:prstGeom prst="rect">
            <a:avLst/>
          </a:prstGeom>
        </p:spPr>
      </p:pic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68296143-5613-D199-4DD8-4EAB00F3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977" y="4357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2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D5842D-73B9-4D8D-BFDA-950F0007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016" y="649287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8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E9614E-E421-4F58-8FF1-FD2FCFE5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1223287"/>
            <a:ext cx="9707330" cy="514421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AC427CD-3F31-4048-B265-DCC78A8B98D2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8175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Matriz SWOT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BA48AF14-8C83-09B9-EF13-0AD5BC4B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354" y="436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7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4BBE62-0AFA-497E-AF82-13BBA391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5128" y="6492876"/>
            <a:ext cx="2228850" cy="365125"/>
          </a:xfrm>
        </p:spPr>
        <p:txBody>
          <a:bodyPr/>
          <a:lstStyle/>
          <a:p>
            <a:fld id="{B20A196B-4A7A-4266-979B-07193584619F}" type="slidenum">
              <a:rPr lang="pt-BR" smtClean="0"/>
              <a:t>9</a:t>
            </a:fld>
            <a:endParaRPr 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C254CE-B2B6-4F7E-8376-F38A1D423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771255"/>
              </p:ext>
            </p:extLst>
          </p:nvPr>
        </p:nvGraphicFramePr>
        <p:xfrm>
          <a:off x="2502447" y="1737472"/>
          <a:ext cx="7187106" cy="48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F007EC6B-1ACA-4C1C-AB65-CDBEC1123C4B}"/>
              </a:ext>
            </a:extLst>
          </p:cNvPr>
          <p:cNvSpPr txBox="1">
            <a:spLocks/>
          </p:cNvSpPr>
          <p:nvPr/>
        </p:nvSpPr>
        <p:spPr>
          <a:xfrm>
            <a:off x="1538068" y="280404"/>
            <a:ext cx="9115864" cy="10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Desenvolvendo o PDTIC – Diagnóstico – Práticas de Gestão do ITIL v4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2" descr="Logo Rodapé">
            <a:extLst>
              <a:ext uri="{FF2B5EF4-FFF2-40B4-BE49-F238E27FC236}">
                <a16:creationId xmlns:a16="http://schemas.microsoft.com/office/drawing/2014/main" id="{8623F39F-BDF4-E216-8C67-D2FA86CA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77" y="280404"/>
            <a:ext cx="1222024" cy="12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41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5D6FD5291DAC44B79CD8B4B4B06F7F" ma:contentTypeVersion="15" ma:contentTypeDescription="Crie um novo documento." ma:contentTypeScope="" ma:versionID="173d4a6933ff7ad3618d24baf666cc2b">
  <xsd:schema xmlns:xsd="http://www.w3.org/2001/XMLSchema" xmlns:xs="http://www.w3.org/2001/XMLSchema" xmlns:p="http://schemas.microsoft.com/office/2006/metadata/properties" xmlns:ns2="528e5038-cddd-41ba-b7da-c37f16250336" xmlns:ns3="eb0982ca-2f34-4782-ae56-e7017963951c" targetNamespace="http://schemas.microsoft.com/office/2006/metadata/properties" ma:root="true" ma:fieldsID="2ad47c783ee85b743f222acabcad001f" ns2:_="" ns3:_="">
    <xsd:import namespace="528e5038-cddd-41ba-b7da-c37f16250336"/>
    <xsd:import namespace="eb0982ca-2f34-4782-ae56-e701796395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e5038-cddd-41ba-b7da-c37f16250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bc5ec6d-4359-4faf-b0b6-2f256882c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982ca-2f34-4782-ae56-e701796395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48c930-f2d6-4a0e-8d38-f711c89dbfe1}" ma:internalName="TaxCatchAll" ma:showField="CatchAllData" ma:web="eb0982ca-2f34-4782-ae56-e701796395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e5038-cddd-41ba-b7da-c37f16250336">
      <Terms xmlns="http://schemas.microsoft.com/office/infopath/2007/PartnerControls"/>
    </lcf76f155ced4ddcb4097134ff3c332f>
    <TaxCatchAll xmlns="eb0982ca-2f34-4782-ae56-e701796395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B556D-4358-42CD-ADC5-FE7EA58F3F6A}"/>
</file>

<file path=customXml/itemProps2.xml><?xml version="1.0" encoding="utf-8"?>
<ds:datastoreItem xmlns:ds="http://schemas.openxmlformats.org/officeDocument/2006/customXml" ds:itemID="{B01B44CC-D050-434E-8D12-C8FFA8A10A34}">
  <ds:schemaRefs>
    <ds:schemaRef ds:uri="http://schemas.microsoft.com/office/2006/metadata/properties"/>
    <ds:schemaRef ds:uri="http://schemas.microsoft.com/office/infopath/2007/PartnerControls"/>
    <ds:schemaRef ds:uri="e9eb61cd-6d70-4bb7-b6b2-561b7f7e6a37"/>
    <ds:schemaRef ds:uri="be64ae86-1df5-4d15-af11-e745248dedd6"/>
  </ds:schemaRefs>
</ds:datastoreItem>
</file>

<file path=customXml/itemProps3.xml><?xml version="1.0" encoding="utf-8"?>
<ds:datastoreItem xmlns:ds="http://schemas.openxmlformats.org/officeDocument/2006/customXml" ds:itemID="{8CB2CB5F-F312-4B56-8B10-236B0C7200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1263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Symbol</vt:lpstr>
      <vt:lpstr>Times New Roman</vt:lpstr>
      <vt:lpstr>Wingdings</vt:lpstr>
      <vt:lpstr>Tema do Office</vt:lpstr>
      <vt:lpstr>Apresentação do PowerPoint</vt:lpstr>
      <vt:lpstr>Agenda</vt:lpstr>
      <vt:lpstr>Desenvolvendo o PDTIC</vt:lpstr>
      <vt:lpstr>Desenvolvendo o PDTIC - Preparação</vt:lpstr>
      <vt:lpstr>Desenvolvendo o PDTIC - Preparação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Perguntas?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Barros</dc:creator>
  <cp:lastModifiedBy>Leonardo Bruno Possa Andrade</cp:lastModifiedBy>
  <cp:revision>22</cp:revision>
  <dcterms:created xsi:type="dcterms:W3CDTF">2025-03-17T18:40:25Z</dcterms:created>
  <dcterms:modified xsi:type="dcterms:W3CDTF">2025-03-20T12:04:00Z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0x010100F95D6FD5291DAC44B79CD8B4B4B06F7F</vt:lpwstr>
  </property>
  <property fmtid="{D5CDD505-2E9C-101B-9397-08002B2CF9AE}" pid="3" name="MediaServiceImageTags">
    <vt:lpwstr/>
  </property>
</Properties>
</file>