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119813" cy="16192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D36CF2-BB24-468F-9C61-F18E263E26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550764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06000" y="869760"/>
            <a:ext cx="550764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A73A88-B516-4F09-B0EA-B7615A3973D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12804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06000" y="86976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128040" y="86976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A2C378-3BBA-4620-8566-B7276E15172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168280" y="37908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030920" y="37908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06000" y="86976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168280" y="86976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030920" y="869760"/>
            <a:ext cx="177336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4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01B766-320E-4B55-9D87-059E772CFF4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06000" y="379080"/>
            <a:ext cx="550764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40D9B8-241B-43F2-9D12-9F6212838B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550764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CB67EC-0D1E-4492-B5E0-877CC0916B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268740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128040" y="379080"/>
            <a:ext cx="268740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3B23FA-8349-4BDC-99D7-BF43427DDF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486B64-FC4C-4DF1-BFE5-E9D8357DBD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9000" y="502920"/>
            <a:ext cx="5201640" cy="160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AA26D6-57BF-499D-A0CE-7FAEC3E612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128040" y="379080"/>
            <a:ext cx="268740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06000" y="86976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3ECB56-5020-470A-8530-23A48A5B47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268740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12804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128040" y="86976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39C707-36B7-45DA-889F-02A65355845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43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0600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128040" y="379080"/>
            <a:ext cx="268740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000"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06000" y="869760"/>
            <a:ext cx="5507640" cy="44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7C9B97-F421-4451-895E-EFF206EAEC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9000" y="502920"/>
            <a:ext cx="5201640" cy="34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305280" y="1501200"/>
            <a:ext cx="1428120" cy="86040"/>
          </a:xfrm>
          <a:prstGeom prst="rect">
            <a:avLst/>
          </a:prstGeom>
          <a:noFill/>
          <a:ln w="0">
            <a:noFill/>
          </a:ln>
        </p:spPr>
        <p:txBody>
          <a:bodyPr tIns="40320" bIns="40320"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090520" y="1501200"/>
            <a:ext cx="1937520" cy="86040"/>
          </a:xfrm>
          <a:prstGeom prst="rect">
            <a:avLst/>
          </a:prstGeom>
          <a:noFill/>
          <a:ln w="0">
            <a:noFill/>
          </a:ln>
        </p:spPr>
        <p:txBody>
          <a:bodyPr tIns="40320" bIns="403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385520" y="1501200"/>
            <a:ext cx="1428120" cy="86040"/>
          </a:xfrm>
          <a:prstGeom prst="rect">
            <a:avLst/>
          </a:prstGeom>
          <a:noFill/>
          <a:ln w="0">
            <a:noFill/>
          </a:ln>
        </p:spPr>
        <p:txBody>
          <a:bodyPr tIns="40320" bIns="4032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AAC41D8-5DC8-4314-99AD-38E6CF7C93BB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06000" y="379080"/>
            <a:ext cx="5507640" cy="93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9000"/>
          </a:bodyPr>
          <a:p>
            <a:pPr marL="168480" indent="-12636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336960" indent="-12636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505440" indent="-11232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673920" indent="-8424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842400" indent="-842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1010880" indent="-842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1179360" indent="-8424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upo 1"/>
          <p:cNvGrpSpPr/>
          <p:nvPr/>
        </p:nvGrpSpPr>
        <p:grpSpPr>
          <a:xfrm>
            <a:off x="180000" y="282240"/>
            <a:ext cx="6408360" cy="977760"/>
            <a:chOff x="180000" y="282240"/>
            <a:chExt cx="6408360" cy="977760"/>
          </a:xfrm>
        </p:grpSpPr>
        <p:grpSp>
          <p:nvGrpSpPr>
            <p:cNvPr id="42" name="Grupo 3"/>
            <p:cNvGrpSpPr/>
            <p:nvPr/>
          </p:nvGrpSpPr>
          <p:grpSpPr>
            <a:xfrm>
              <a:off x="180000" y="282240"/>
              <a:ext cx="6408360" cy="977760"/>
              <a:chOff x="180000" y="282240"/>
              <a:chExt cx="6408360" cy="977760"/>
            </a:xfrm>
          </p:grpSpPr>
          <p:pic>
            <p:nvPicPr>
              <p:cNvPr id="43" name="Imagem 2" descr="backup.png"/>
              <p:cNvPicPr/>
              <p:nvPr/>
            </p:nvPicPr>
            <p:blipFill>
              <a:blip r:embed="rId1"/>
              <a:stretch/>
            </p:blipFill>
            <p:spPr>
              <a:xfrm>
                <a:off x="180000" y="420840"/>
                <a:ext cx="3196080" cy="83916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44" name="CaixaDeTexto 3"/>
              <p:cNvSpPr/>
              <p:nvPr/>
            </p:nvSpPr>
            <p:spPr>
              <a:xfrm>
                <a:off x="3492360" y="282240"/>
                <a:ext cx="3096000" cy="2728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pt-BR" sz="1200" spc="-1" strike="noStrike">
                    <a:solidFill>
                      <a:srgbClr val="000000"/>
                    </a:solidFill>
                    <a:latin typeface="Calibri"/>
                  </a:rPr>
                  <a:t>Equipe de Mídias Sociais</a:t>
                </a:r>
                <a:endParaRPr b="0" lang="pt-BR" sz="12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5" name="CaixaDeTexto 4"/>
            <p:cNvSpPr/>
            <p:nvPr/>
          </p:nvSpPr>
          <p:spPr>
            <a:xfrm>
              <a:off x="3492360" y="498240"/>
              <a:ext cx="3096000" cy="759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pt-BR" sz="1100" spc="-1" strike="noStrike">
                  <a:solidFill>
                    <a:srgbClr val="000000"/>
                  </a:solidFill>
                  <a:latin typeface="Calibri"/>
                </a:rPr>
                <a:t>Assessoria de Comunicação</a:t>
              </a:r>
              <a:endParaRPr b="0" lang="pt-BR" sz="11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BR" sz="1100" spc="-1" strike="noStrike">
                  <a:solidFill>
                    <a:srgbClr val="000000"/>
                  </a:solidFill>
                  <a:latin typeface="Calibri"/>
                </a:rPr>
                <a:t>Rua dos Guajajaras, 1707 – 8º andar </a:t>
              </a:r>
              <a:endParaRPr b="0" lang="pt-BR" sz="11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BR" sz="1100" spc="-1" strike="noStrike">
                  <a:solidFill>
                    <a:srgbClr val="000000"/>
                  </a:solidFill>
                  <a:latin typeface="Calibri"/>
                </a:rPr>
                <a:t>Barro Preto | Belo Horizonte</a:t>
              </a:r>
              <a:endParaRPr b="0" lang="pt-BR" sz="11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BR" sz="1100" spc="-1" strike="noStrike">
                  <a:solidFill>
                    <a:srgbClr val="000000"/>
                  </a:solidFill>
                  <a:latin typeface="Calibri"/>
                </a:rPr>
                <a:t>Telefone: 31 3526-0518 </a:t>
              </a:r>
              <a:endParaRPr b="0" lang="pt-BR" sz="11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Application>LibreOffice/7.5.9.2$Windows_X86_64 LibreOffice_project/cdeefe45c17511d326101eed8008ac4092f278a9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2024-08-21T13:29:28Z</dcterms:created>
  <dc:creator>Thiago</dc:creator>
  <dc:description/>
  <dc:language>pt-BR</dc:language>
  <cp:lastModifiedBy/>
  <dcterms:modified xsi:type="dcterms:W3CDTF">2024-09-23T13:02:02Z</dcterms:modified>
  <cp:revision>11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0x010100F95D6FD5291DAC44B79CD8B4B4B06F7F</vt:lpwstr>
  </property>
  <property fmtid="{D5CDD505-2E9C-101B-9397-08002B2CF9AE}" pid="3" name="PresentationFormat">
    <vt:lpwstr>Apresentação na tela (4:3)</vt:lpwstr>
  </property>
  <property fmtid="{D5CDD505-2E9C-101B-9397-08002B2CF9AE}" pid="4" name="Slides">
    <vt:r8>1</vt:r8>
  </property>
</Properties>
</file>