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media/image1.png" ContentType="image/png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6119813" cy="16192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BD36CF2-BB24-468F-9C61-F18E263E26C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9000" y="502920"/>
            <a:ext cx="5201640" cy="347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43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06000" y="379080"/>
            <a:ext cx="5507640" cy="44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06000" y="869760"/>
            <a:ext cx="5507640" cy="44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2A73A88-B516-4F09-B0EA-B7615A3973D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9000" y="502920"/>
            <a:ext cx="5201640" cy="347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43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306000" y="379080"/>
            <a:ext cx="2687400" cy="44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000"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128040" y="379080"/>
            <a:ext cx="2687400" cy="44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000"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306000" y="869760"/>
            <a:ext cx="2687400" cy="44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000"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3128040" y="869760"/>
            <a:ext cx="2687400" cy="44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000"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0A2C378-3BBA-4620-8566-B7276E151728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9000" y="502920"/>
            <a:ext cx="5201640" cy="347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43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306000" y="379080"/>
            <a:ext cx="1773360" cy="44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4000"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2168280" y="379080"/>
            <a:ext cx="1773360" cy="44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4000"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4030920" y="379080"/>
            <a:ext cx="1773360" cy="44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4000"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306000" y="869760"/>
            <a:ext cx="1773360" cy="44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4000"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2168280" y="869760"/>
            <a:ext cx="1773360" cy="44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4000"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4030920" y="869760"/>
            <a:ext cx="1773360" cy="44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4000"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701B766-320E-4B55-9D87-059E772CFF4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9000" y="502920"/>
            <a:ext cx="5201640" cy="347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43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06000" y="379080"/>
            <a:ext cx="5507640" cy="939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A40D9B8-241B-43F2-9D12-9F6212838BA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9000" y="502920"/>
            <a:ext cx="5201640" cy="347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43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306000" y="379080"/>
            <a:ext cx="5507640" cy="939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BCB67EC-0D1E-4492-B5E0-877CC0916B4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9000" y="502920"/>
            <a:ext cx="5201640" cy="347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43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306000" y="379080"/>
            <a:ext cx="2687400" cy="939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3128040" y="379080"/>
            <a:ext cx="2687400" cy="939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E3B23FA-8349-4BDC-99D7-BF43427DDFC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9000" y="502920"/>
            <a:ext cx="5201640" cy="347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43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D486B64-FC4C-4DF1-BFE5-E9D8357DBD1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9000" y="502920"/>
            <a:ext cx="5201640" cy="160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0AA26D6-57BF-499D-A0CE-7FAEC3E6124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9000" y="502920"/>
            <a:ext cx="5201640" cy="347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43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306000" y="379080"/>
            <a:ext cx="2687400" cy="44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000"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3128040" y="379080"/>
            <a:ext cx="2687400" cy="939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306000" y="869760"/>
            <a:ext cx="2687400" cy="44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000"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13ECB56-5020-470A-8530-23A48A5B47F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9000" y="502920"/>
            <a:ext cx="5201640" cy="347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43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306000" y="379080"/>
            <a:ext cx="2687400" cy="939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3128040" y="379080"/>
            <a:ext cx="2687400" cy="44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000"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3128040" y="869760"/>
            <a:ext cx="2687400" cy="44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000"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639C707-36B7-45DA-889F-02A65355845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9000" y="502920"/>
            <a:ext cx="5201640" cy="347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43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306000" y="379080"/>
            <a:ext cx="2687400" cy="44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000"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3128040" y="379080"/>
            <a:ext cx="2687400" cy="44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000"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306000" y="869760"/>
            <a:ext cx="5507640" cy="44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C7C9B97-F421-4451-895E-EFF206EAECC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9000" y="502920"/>
            <a:ext cx="5201640" cy="3470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pt-BR" sz="4400" spc="-1" strike="noStrike">
                <a:solidFill>
                  <a:srgbClr val="000000"/>
                </a:solidFill>
                <a:latin typeface="Calibri"/>
              </a:rPr>
              <a:t>Clique para editar o estilo do título mestre</a:t>
            </a:r>
            <a:endParaRPr b="0" lang="pt-B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305280" y="1501200"/>
            <a:ext cx="1428120" cy="86040"/>
          </a:xfrm>
          <a:prstGeom prst="rect">
            <a:avLst/>
          </a:prstGeom>
          <a:noFill/>
          <a:ln w="0">
            <a:noFill/>
          </a:ln>
        </p:spPr>
        <p:txBody>
          <a:bodyPr tIns="40320" bIns="40320" anchor="ctr">
            <a:noAutofit/>
          </a:bodyPr>
          <a:lstStyle>
            <a:lvl1pPr indent="0">
              <a:lnSpc>
                <a:spcPct val="100000"/>
              </a:lnSpc>
              <a:buNone/>
              <a:defRPr b="0" lang="pt-BR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pt-BR" sz="1200" spc="-1" strike="noStrike">
                <a:solidFill>
                  <a:srgbClr val="8b8b8b"/>
                </a:solidFill>
                <a:latin typeface="Calibri"/>
              </a:rPr>
              <a:t>&lt;data/hora&gt;</a:t>
            </a:r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2090520" y="1501200"/>
            <a:ext cx="1937520" cy="86040"/>
          </a:xfrm>
          <a:prstGeom prst="rect">
            <a:avLst/>
          </a:prstGeom>
          <a:noFill/>
          <a:ln w="0">
            <a:noFill/>
          </a:ln>
        </p:spPr>
        <p:txBody>
          <a:bodyPr tIns="40320" bIns="403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4385520" y="1501200"/>
            <a:ext cx="1428120" cy="86040"/>
          </a:xfrm>
          <a:prstGeom prst="rect">
            <a:avLst/>
          </a:prstGeom>
          <a:noFill/>
          <a:ln w="0">
            <a:noFill/>
          </a:ln>
        </p:spPr>
        <p:txBody>
          <a:bodyPr tIns="40320" bIns="4032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pt-BR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BAAC41D8-5DC8-4314-99AD-38E6CF7C93BB}" type="slidenum">
              <a:rPr b="0" lang="pt-BR" sz="1200" spc="-1" strike="noStrike">
                <a:solidFill>
                  <a:srgbClr val="8b8b8b"/>
                </a:solidFill>
                <a:latin typeface="Calibri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306000" y="379080"/>
            <a:ext cx="5507640" cy="939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9000"/>
          </a:bodyPr>
          <a:p>
            <a:pPr marL="168480" indent="-12636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latin typeface="Calibri"/>
              </a:rPr>
              <a:t>Clique para editar o formato de texto dos tópicos</a:t>
            </a: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  <a:p>
            <a:pPr lvl="1" marL="336960" indent="-12636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400" spc="-1" strike="noStrike">
                <a:solidFill>
                  <a:srgbClr val="000000"/>
                </a:solidFill>
                <a:latin typeface="Calibri"/>
              </a:rPr>
              <a:t>2.º nível de tópicos</a:t>
            </a:r>
            <a:endParaRPr b="0" lang="pt-BR" sz="2400" spc="-1" strike="noStrike">
              <a:solidFill>
                <a:srgbClr val="000000"/>
              </a:solidFill>
              <a:latin typeface="Calibri"/>
            </a:endParaRPr>
          </a:p>
          <a:p>
            <a:pPr lvl="2" marL="505440" indent="-11232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3.º nível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3" marL="673920" indent="-8424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4.º nível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4" marL="842400" indent="-8424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5.º nível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5" marL="1010880" indent="-8424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6.º nível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6" marL="1179360" indent="-8424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7.º nível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upo 1"/>
          <p:cNvGrpSpPr/>
          <p:nvPr/>
        </p:nvGrpSpPr>
        <p:grpSpPr>
          <a:xfrm>
            <a:off x="180000" y="282240"/>
            <a:ext cx="6408360" cy="977760"/>
            <a:chOff x="180000" y="282240"/>
            <a:chExt cx="6408360" cy="977760"/>
          </a:xfrm>
        </p:grpSpPr>
        <p:grpSp>
          <p:nvGrpSpPr>
            <p:cNvPr id="42" name="Grupo 3"/>
            <p:cNvGrpSpPr/>
            <p:nvPr/>
          </p:nvGrpSpPr>
          <p:grpSpPr>
            <a:xfrm>
              <a:off x="180000" y="282240"/>
              <a:ext cx="6408360" cy="977760"/>
              <a:chOff x="180000" y="282240"/>
              <a:chExt cx="6408360" cy="977760"/>
            </a:xfrm>
          </p:grpSpPr>
          <p:pic>
            <p:nvPicPr>
              <p:cNvPr id="43" name="Imagem 2" descr="backup.png"/>
              <p:cNvPicPr/>
              <p:nvPr/>
            </p:nvPicPr>
            <p:blipFill>
              <a:blip r:embed="rId1"/>
              <a:stretch/>
            </p:blipFill>
            <p:spPr>
              <a:xfrm>
                <a:off x="180000" y="420840"/>
                <a:ext cx="3196080" cy="83916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44" name="CaixaDeTexto 3"/>
              <p:cNvSpPr/>
              <p:nvPr/>
            </p:nvSpPr>
            <p:spPr>
              <a:xfrm>
                <a:off x="3492360" y="282240"/>
                <a:ext cx="3096000" cy="2728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>
                  <a:lnSpc>
                    <a:spcPct val="100000"/>
                  </a:lnSpc>
                </a:pPr>
                <a:r>
                  <a:rPr b="1" lang="pt-BR" sz="1200" spc="-1" strike="noStrike">
                    <a:solidFill>
                      <a:srgbClr val="000000"/>
                    </a:solidFill>
                    <a:latin typeface="Calibri"/>
                  </a:rPr>
                  <a:t>Equipe de Mídias Sociais</a:t>
                </a:r>
                <a:endParaRPr b="0" lang="pt-BR" sz="12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sp>
          <p:nvSpPr>
            <p:cNvPr id="45" name="CaixaDeTexto 4"/>
            <p:cNvSpPr/>
            <p:nvPr/>
          </p:nvSpPr>
          <p:spPr>
            <a:xfrm>
              <a:off x="3492360" y="498240"/>
              <a:ext cx="3096000" cy="759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>
                <a:lnSpc>
                  <a:spcPct val="100000"/>
                </a:lnSpc>
              </a:pPr>
              <a:r>
                <a:rPr b="0" lang="pt-BR" sz="1100" spc="-1" strike="noStrike">
                  <a:solidFill>
                    <a:srgbClr val="000000"/>
                  </a:solidFill>
                  <a:latin typeface="Calibri"/>
                </a:rPr>
                <a:t>Assessoria de Comunicação</a:t>
              </a:r>
              <a:endParaRPr b="0" lang="pt-BR" sz="11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b="0" lang="pt-BR" sz="1100" spc="-1" strike="noStrike">
                  <a:solidFill>
                    <a:srgbClr val="000000"/>
                  </a:solidFill>
                  <a:latin typeface="Calibri"/>
                </a:rPr>
                <a:t>Rua dos Guajajaras, 1707 – 8º andar </a:t>
              </a:r>
              <a:endParaRPr b="0" lang="pt-BR" sz="11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b="0" lang="pt-BR" sz="1100" spc="-1" strike="noStrike">
                  <a:solidFill>
                    <a:srgbClr val="000000"/>
                  </a:solidFill>
                  <a:latin typeface="Calibri"/>
                </a:rPr>
                <a:t>Barro Preto | Belo Horizonte</a:t>
              </a:r>
              <a:endParaRPr b="0" lang="pt-BR" sz="11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b="0" lang="pt-BR" sz="1100" spc="-1" strike="noStrike">
                  <a:solidFill>
                    <a:srgbClr val="000000"/>
                  </a:solidFill>
                  <a:latin typeface="Calibri"/>
                </a:rPr>
                <a:t>Telefone: 31 3526-0518 </a:t>
              </a:r>
              <a:endParaRPr b="0" lang="pt-BR" sz="11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Application>LibreOffice/7.5.9.2$Windows_X86_64 LibreOffice_project/cdeefe45c17511d326101eed8008ac4092f278a9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2024-08-21T13:29:28Z</dcterms:created>
  <dc:creator>Thiago</dc:creator>
  <dc:description/>
  <dc:language>pt-BR</dc:language>
  <cp:lastModifiedBy/>
  <dcterms:modified xsi:type="dcterms:W3CDTF">2024-09-23T13:02:02Z</dcterms:modified>
  <cp:revision>11</cp:revision>
  <dc:subject/>
  <dc:title>Slide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0x010100F95D6FD5291DAC44B79CD8B4B4B06F7F</vt:lpwstr>
  </property>
  <property fmtid="{D5CDD505-2E9C-101B-9397-08002B2CF9AE}" pid="3" name="PresentationFormat">
    <vt:lpwstr>Apresentação na tela (4:3)</vt:lpwstr>
  </property>
  <property fmtid="{D5CDD505-2E9C-101B-9397-08002B2CF9AE}" pid="4" name="Slides">
    <vt:r8>1</vt:r8>
  </property>
</Properties>
</file>